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9"/>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8" r:id="rId25"/>
    <p:sldId id="2075" r:id="rId26"/>
    <p:sldId id="2067" r:id="rId27"/>
    <p:sldId id="2057" r:id="rId28"/>
  </p:sldIdLst>
  <p:sldSz cx="11522075" cy="6484938"/>
  <p:notesSz cx="7315200" cy="12344400"/>
  <p:embeddedFontLst>
    <p:embeddedFont>
      <p:font typeface="Calibri" panose="020F0502020204030204" pitchFamily="34" charset="0"/>
      <p:regular r:id="rId30"/>
      <p:bold r:id="rId31"/>
      <p:italic r:id="rId32"/>
      <p:boldItalic r:id="rId33"/>
    </p:embeddedFont>
    <p:embeddedFont>
      <p:font typeface="FlexoSoft" panose="020B060402020202020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Light" panose="00000400000000000000" pitchFamily="2" charset="0"/>
      <p:regular r:id="rId42"/>
      <p:italic r:id="rId43"/>
    </p:embeddedFont>
    <p:embeddedFont>
      <p:font typeface="Montserrat SemiBold" panose="00000700000000000000" pitchFamily="2" charset="0"/>
      <p:bold r:id="rId44"/>
      <p:boldItalic r:id="rId45"/>
    </p:embeddedFont>
    <p:embeddedFont>
      <p:font typeface="Open Sans" panose="020B0606030504020204" pitchFamily="34" charset="0"/>
      <p:regular r:id="rId46"/>
      <p:bold r:id="rId47"/>
      <p:italic r:id="rId48"/>
      <p:boldItalic r:id="rId49"/>
    </p:embeddedFont>
    <p:embeddedFont>
      <p:font typeface="Wingdings 2" panose="05020102010507070707" pitchFamily="18" charset="2"/>
      <p:regular r:id="rId50"/>
    </p:embeddedFont>
  </p:embeddedFontLst>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8"/>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FA387-08F8-4C4E-A5BB-79909AD69F7C}" v="20" dt="2023-12-21T16:11:09.23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2" autoAdjust="0"/>
    <p:restoredTop sz="94694"/>
  </p:normalViewPr>
  <p:slideViewPr>
    <p:cSldViewPr snapToGrid="0">
      <p:cViewPr varScale="1">
        <p:scale>
          <a:sx n="112" d="100"/>
          <a:sy n="112" d="100"/>
        </p:scale>
        <p:origin x="414"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Kümmerle, Markus" userId="edb588ad-b118-44cb-93b6-335b967c9009" providerId="ADAL" clId="{09BFA387-08F8-4C4E-A5BB-79909AD69F7C}"/>
    <pc:docChg chg="undo custSel addSld modSld replTag">
      <pc:chgData name="Kümmerle, Markus" userId="edb588ad-b118-44cb-93b6-335b967c9009" providerId="ADAL" clId="{09BFA387-08F8-4C4E-A5BB-79909AD69F7C}" dt="2023-12-21T16:20:25.352" v="230" actId="20577"/>
      <pc:docMkLst>
        <pc:docMk/>
      </pc:docMkLst>
      <pc:sldChg chg="modSp mod">
        <pc:chgData name="Kümmerle, Markus" userId="edb588ad-b118-44cb-93b6-335b967c9009" providerId="ADAL" clId="{09BFA387-08F8-4C4E-A5BB-79909AD69F7C}" dt="2023-12-21T15:59:25.920" v="4" actId="20577"/>
        <pc:sldMkLst>
          <pc:docMk/>
          <pc:sldMk cId="753175953" sldId="2056"/>
        </pc:sldMkLst>
        <pc:spChg chg="mod">
          <ac:chgData name="Kümmerle, Markus" userId="edb588ad-b118-44cb-93b6-335b967c9009" providerId="ADAL" clId="{09BFA387-08F8-4C4E-A5BB-79909AD69F7C}" dt="2023-12-21T15:59:25.920" v="4" actId="20577"/>
          <ac:spMkLst>
            <pc:docMk/>
            <pc:sldMk cId="753175953" sldId="2056"/>
            <ac:spMk id="3" creationId="{403F421F-2D14-EE89-73EB-206BF78C4BA9}"/>
          </ac:spMkLst>
        </pc:spChg>
      </pc:sldChg>
      <pc:sldChg chg="addSp delSp modSp mod">
        <pc:chgData name="Kümmerle, Markus" userId="edb588ad-b118-44cb-93b6-335b967c9009" providerId="ADAL" clId="{09BFA387-08F8-4C4E-A5BB-79909AD69F7C}" dt="2023-12-21T16:15:34.069" v="213" actId="20577"/>
        <pc:sldMkLst>
          <pc:docMk/>
          <pc:sldMk cId="1414803149" sldId="2066"/>
        </pc:sldMkLst>
        <pc:spChg chg="mod">
          <ac:chgData name="Kümmerle, Markus" userId="edb588ad-b118-44cb-93b6-335b967c9009" providerId="ADAL" clId="{09BFA387-08F8-4C4E-A5BB-79909AD69F7C}" dt="2023-12-21T16:02:44.552" v="68" actId="948"/>
          <ac:spMkLst>
            <pc:docMk/>
            <pc:sldMk cId="1414803149" sldId="2066"/>
            <ac:spMk id="2" creationId="{7D742CC3-DD2D-6F61-D9C9-8DFCE6ADE0FC}"/>
          </ac:spMkLst>
        </pc:spChg>
        <pc:spChg chg="mod">
          <ac:chgData name="Kümmerle, Markus" userId="edb588ad-b118-44cb-93b6-335b967c9009" providerId="ADAL" clId="{09BFA387-08F8-4C4E-A5BB-79909AD69F7C}" dt="2023-12-21T16:09:06.323" v="137"/>
          <ac:spMkLst>
            <pc:docMk/>
            <pc:sldMk cId="1414803149" sldId="2066"/>
            <ac:spMk id="6" creationId="{CE6EC7AC-C274-C712-D8C0-FDD436C12B8E}"/>
          </ac:spMkLst>
        </pc:spChg>
        <pc:spChg chg="mod">
          <ac:chgData name="Kümmerle, Markus" userId="edb588ad-b118-44cb-93b6-335b967c9009" providerId="ADAL" clId="{09BFA387-08F8-4C4E-A5BB-79909AD69F7C}" dt="2023-12-21T16:09:20.870" v="140"/>
          <ac:spMkLst>
            <pc:docMk/>
            <pc:sldMk cId="1414803149" sldId="2066"/>
            <ac:spMk id="7" creationId="{79709361-43C7-3E37-0069-F89DF610EEC7}"/>
          </ac:spMkLst>
        </pc:spChg>
        <pc:spChg chg="mod">
          <ac:chgData name="Kümmerle, Markus" userId="edb588ad-b118-44cb-93b6-335b967c9009" providerId="ADAL" clId="{09BFA387-08F8-4C4E-A5BB-79909AD69F7C}" dt="2023-12-21T16:14:31.681" v="174" actId="20577"/>
          <ac:spMkLst>
            <pc:docMk/>
            <pc:sldMk cId="1414803149" sldId="2066"/>
            <ac:spMk id="8" creationId="{0A953785-E519-78B6-ED8D-7943015B543B}"/>
          </ac:spMkLst>
        </pc:spChg>
        <pc:spChg chg="mod">
          <ac:chgData name="Kümmerle, Markus" userId="edb588ad-b118-44cb-93b6-335b967c9009" providerId="ADAL" clId="{09BFA387-08F8-4C4E-A5BB-79909AD69F7C}" dt="2023-12-21T16:10:05.221" v="141"/>
          <ac:spMkLst>
            <pc:docMk/>
            <pc:sldMk cId="1414803149" sldId="2066"/>
            <ac:spMk id="9" creationId="{0D6EEEAF-59F2-49D3-5375-0DD04327877A}"/>
          </ac:spMkLst>
        </pc:spChg>
        <pc:spChg chg="mod">
          <ac:chgData name="Kümmerle, Markus" userId="edb588ad-b118-44cb-93b6-335b967c9009" providerId="ADAL" clId="{09BFA387-08F8-4C4E-A5BB-79909AD69F7C}" dt="2023-12-21T16:14:18.774" v="170" actId="20577"/>
          <ac:spMkLst>
            <pc:docMk/>
            <pc:sldMk cId="1414803149" sldId="2066"/>
            <ac:spMk id="11" creationId="{2F8A97D2-E6CD-88F2-BCEC-11E3AD001192}"/>
          </ac:spMkLst>
        </pc:spChg>
        <pc:spChg chg="mod">
          <ac:chgData name="Kümmerle, Markus" userId="edb588ad-b118-44cb-93b6-335b967c9009" providerId="ADAL" clId="{09BFA387-08F8-4C4E-A5BB-79909AD69F7C}" dt="2023-12-21T16:14:09.280" v="167" actId="20577"/>
          <ac:spMkLst>
            <pc:docMk/>
            <pc:sldMk cId="1414803149" sldId="2066"/>
            <ac:spMk id="24" creationId="{8297DF00-C5F8-AFC2-7F3E-B784CC682D6A}"/>
          </ac:spMkLst>
        </pc:spChg>
        <pc:spChg chg="mod">
          <ac:chgData name="Kümmerle, Markus" userId="edb588ad-b118-44cb-93b6-335b967c9009" providerId="ADAL" clId="{09BFA387-08F8-4C4E-A5BB-79909AD69F7C}" dt="2023-12-21T16:14:14.103" v="169" actId="20577"/>
          <ac:spMkLst>
            <pc:docMk/>
            <pc:sldMk cId="1414803149" sldId="2066"/>
            <ac:spMk id="27" creationId="{4B3AD2FD-68A1-CBB8-2367-AD5A328A624D}"/>
          </ac:spMkLst>
        </pc:spChg>
        <pc:spChg chg="mod">
          <ac:chgData name="Kümmerle, Markus" userId="edb588ad-b118-44cb-93b6-335b967c9009" providerId="ADAL" clId="{09BFA387-08F8-4C4E-A5BB-79909AD69F7C}" dt="2023-12-21T16:10:21.365" v="145"/>
          <ac:spMkLst>
            <pc:docMk/>
            <pc:sldMk cId="1414803149" sldId="2066"/>
            <ac:spMk id="42" creationId="{71721563-436F-503A-2762-280D0E327BF8}"/>
          </ac:spMkLst>
        </pc:spChg>
        <pc:spChg chg="mod">
          <ac:chgData name="Kümmerle, Markus" userId="edb588ad-b118-44cb-93b6-335b967c9009" providerId="ADAL" clId="{09BFA387-08F8-4C4E-A5BB-79909AD69F7C}" dt="2023-12-21T16:15:34.069" v="213" actId="20577"/>
          <ac:spMkLst>
            <pc:docMk/>
            <pc:sldMk cId="1414803149" sldId="2066"/>
            <ac:spMk id="43" creationId="{35157DA7-C1D0-83F8-4824-4AED36190E4C}"/>
          </ac:spMkLst>
        </pc:spChg>
        <pc:spChg chg="add del mod">
          <ac:chgData name="Kümmerle, Markus" userId="edb588ad-b118-44cb-93b6-335b967c9009" providerId="ADAL" clId="{09BFA387-08F8-4C4E-A5BB-79909AD69F7C}" dt="2023-12-21T16:10:30.744" v="149" actId="478"/>
          <ac:spMkLst>
            <pc:docMk/>
            <pc:sldMk cId="1414803149" sldId="2066"/>
            <ac:spMk id="44" creationId="{DE6687E0-0591-A602-7E3C-3D8652BFB1C6}"/>
          </ac:spMkLst>
        </pc:spChg>
        <pc:spChg chg="add del mod modVis">
          <ac:chgData name="Kümmerle, Markus" userId="edb588ad-b118-44cb-93b6-335b967c9009" providerId="ADAL" clId="{09BFA387-08F8-4C4E-A5BB-79909AD69F7C}" dt="2023-12-21T16:02:43.318" v="37"/>
          <ac:spMkLst>
            <pc:docMk/>
            <pc:sldMk cId="1414803149" sldId="2066"/>
            <ac:spMk id="45" creationId="{E7BBC102-6C42-B2F4-D5F7-EE55444B1A43}"/>
          </ac:spMkLst>
        </pc:spChg>
        <pc:spChg chg="add del mod modVis">
          <ac:chgData name="Kümmerle, Markus" userId="edb588ad-b118-44cb-93b6-335b967c9009" providerId="ADAL" clId="{09BFA387-08F8-4C4E-A5BB-79909AD69F7C}" dt="2023-12-21T16:02:43.859" v="64"/>
          <ac:spMkLst>
            <pc:docMk/>
            <pc:sldMk cId="1414803149" sldId="2066"/>
            <ac:spMk id="46" creationId="{F47864DC-36F1-FCD6-2AD9-8152AF699E60}"/>
          </ac:spMkLst>
        </pc:spChg>
        <pc:spChg chg="add del mod modVis">
          <ac:chgData name="Kümmerle, Markus" userId="edb588ad-b118-44cb-93b6-335b967c9009" providerId="ADAL" clId="{09BFA387-08F8-4C4E-A5BB-79909AD69F7C}" dt="2023-12-21T16:02:44.570" v="91"/>
          <ac:spMkLst>
            <pc:docMk/>
            <pc:sldMk cId="1414803149" sldId="2066"/>
            <ac:spMk id="47" creationId="{A5620AC0-FDC3-6C6B-1585-D6872728D376}"/>
          </ac:spMkLst>
        </pc:spChg>
        <pc:graphicFrameChg chg="mod">
          <ac:chgData name="Kümmerle, Markus" userId="edb588ad-b118-44cb-93b6-335b967c9009" providerId="ADAL" clId="{09BFA387-08F8-4C4E-A5BB-79909AD69F7C}" dt="2023-12-21T16:02:44.572" v="93"/>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09BFA387-08F8-4C4E-A5BB-79909AD69F7C}" dt="2023-12-21T16:20:25.352" v="230" actId="20577"/>
        <pc:sldMkLst>
          <pc:docMk/>
          <pc:sldMk cId="1782414986" sldId="2074"/>
        </pc:sldMkLst>
        <pc:spChg chg="mod">
          <ac:chgData name="Kümmerle, Markus" userId="edb588ad-b118-44cb-93b6-335b967c9009" providerId="ADAL" clId="{09BFA387-08F8-4C4E-A5BB-79909AD69F7C}" dt="2023-12-21T16:20:25.352" v="230" actId="20577"/>
          <ac:spMkLst>
            <pc:docMk/>
            <pc:sldMk cId="1782414986" sldId="2074"/>
            <ac:spMk id="4" creationId="{13B22C67-964E-3FCC-8EE2-8BF17CC879BA}"/>
          </ac:spMkLst>
        </pc:spChg>
      </pc:sldChg>
      <pc:sldChg chg="addSp delSp modSp add mod">
        <pc:chgData name="Kümmerle, Markus" userId="edb588ad-b118-44cb-93b6-335b967c9009" providerId="ADAL" clId="{09BFA387-08F8-4C4E-A5BB-79909AD69F7C}" dt="2023-12-21T16:17:17.393" v="220" actId="6549"/>
        <pc:sldMkLst>
          <pc:docMk/>
          <pc:sldMk cId="339368912" sldId="2078"/>
        </pc:sldMkLst>
        <pc:spChg chg="mod">
          <ac:chgData name="Kümmerle, Markus" userId="edb588ad-b118-44cb-93b6-335b967c9009" providerId="ADAL" clId="{09BFA387-08F8-4C4E-A5BB-79909AD69F7C}" dt="2023-12-21T16:02:52.598" v="97" actId="948"/>
          <ac:spMkLst>
            <pc:docMk/>
            <pc:sldMk cId="339368912" sldId="2078"/>
            <ac:spMk id="2" creationId="{7D742CC3-DD2D-6F61-D9C9-8DFCE6ADE0FC}"/>
          </ac:spMkLst>
        </pc:spChg>
        <pc:spChg chg="mod topLvl">
          <ac:chgData name="Kümmerle, Markus" userId="edb588ad-b118-44cb-93b6-335b967c9009" providerId="ADAL" clId="{09BFA387-08F8-4C4E-A5BB-79909AD69F7C}" dt="2023-12-21T16:11:09.232" v="150" actId="164"/>
          <ac:spMkLst>
            <pc:docMk/>
            <pc:sldMk cId="339368912" sldId="2078"/>
            <ac:spMk id="6" creationId="{CE6EC7AC-C274-C712-D8C0-FDD436C12B8E}"/>
          </ac:spMkLst>
        </pc:spChg>
        <pc:spChg chg="mod topLvl">
          <ac:chgData name="Kümmerle, Markus" userId="edb588ad-b118-44cb-93b6-335b967c9009" providerId="ADAL" clId="{09BFA387-08F8-4C4E-A5BB-79909AD69F7C}" dt="2023-12-21T16:11:09.232" v="150" actId="164"/>
          <ac:spMkLst>
            <pc:docMk/>
            <pc:sldMk cId="339368912" sldId="2078"/>
            <ac:spMk id="7" creationId="{79709361-43C7-3E37-0069-F89DF610EEC7}"/>
          </ac:spMkLst>
        </pc:spChg>
        <pc:spChg chg="mod topLvl">
          <ac:chgData name="Kümmerle, Markus" userId="edb588ad-b118-44cb-93b6-335b967c9009" providerId="ADAL" clId="{09BFA387-08F8-4C4E-A5BB-79909AD69F7C}" dt="2023-12-21T16:17:17.393" v="220" actId="6549"/>
          <ac:spMkLst>
            <pc:docMk/>
            <pc:sldMk cId="339368912" sldId="2078"/>
            <ac:spMk id="8" creationId="{0A953785-E519-78B6-ED8D-7943015B543B}"/>
          </ac:spMkLst>
        </pc:spChg>
        <pc:spChg chg="mod topLvl">
          <ac:chgData name="Kümmerle, Markus" userId="edb588ad-b118-44cb-93b6-335b967c9009" providerId="ADAL" clId="{09BFA387-08F8-4C4E-A5BB-79909AD69F7C}" dt="2023-12-21T16:11:09.232" v="150" actId="164"/>
          <ac:spMkLst>
            <pc:docMk/>
            <pc:sldMk cId="339368912" sldId="2078"/>
            <ac:spMk id="9" creationId="{0D6EEEAF-59F2-49D3-5375-0DD04327877A}"/>
          </ac:spMkLst>
        </pc:spChg>
        <pc:spChg chg="mod topLvl">
          <ac:chgData name="Kümmerle, Markus" userId="edb588ad-b118-44cb-93b6-335b967c9009" providerId="ADAL" clId="{09BFA387-08F8-4C4E-A5BB-79909AD69F7C}" dt="2023-12-21T16:11:09.232" v="150" actId="164"/>
          <ac:spMkLst>
            <pc:docMk/>
            <pc:sldMk cId="339368912" sldId="2078"/>
            <ac:spMk id="10" creationId="{6AEF91AC-2D8D-6373-63B4-C12FA8C9C454}"/>
          </ac:spMkLst>
        </pc:spChg>
        <pc:spChg chg="mod topLvl">
          <ac:chgData name="Kümmerle, Markus" userId="edb588ad-b118-44cb-93b6-335b967c9009" providerId="ADAL" clId="{09BFA387-08F8-4C4E-A5BB-79909AD69F7C}" dt="2023-12-21T16:16:08.488" v="216" actId="20577"/>
          <ac:spMkLst>
            <pc:docMk/>
            <pc:sldMk cId="339368912" sldId="2078"/>
            <ac:spMk id="11" creationId="{2F8A97D2-E6CD-88F2-BCEC-11E3AD001192}"/>
          </ac:spMkLst>
        </pc:spChg>
        <pc:spChg chg="del mod topLvl">
          <ac:chgData name="Kümmerle, Markus" userId="edb588ad-b118-44cb-93b6-335b967c9009" providerId="ADAL" clId="{09BFA387-08F8-4C4E-A5BB-79909AD69F7C}" dt="2023-12-21T16:04:31.745" v="127" actId="478"/>
          <ac:spMkLst>
            <pc:docMk/>
            <pc:sldMk cId="339368912" sldId="2078"/>
            <ac:spMk id="12" creationId="{45E45698-43DF-6570-5E0F-761D74199BF8}"/>
          </ac:spMkLst>
        </pc:spChg>
        <pc:spChg chg="del mod topLvl">
          <ac:chgData name="Kümmerle, Markus" userId="edb588ad-b118-44cb-93b6-335b967c9009" providerId="ADAL" clId="{09BFA387-08F8-4C4E-A5BB-79909AD69F7C}" dt="2023-12-21T16:04:31.745" v="127" actId="478"/>
          <ac:spMkLst>
            <pc:docMk/>
            <pc:sldMk cId="339368912" sldId="2078"/>
            <ac:spMk id="13" creationId="{4DCBD1BB-4218-0CAD-6D74-CE1450106985}"/>
          </ac:spMkLst>
        </pc:spChg>
        <pc:spChg chg="del mod topLvl">
          <ac:chgData name="Kümmerle, Markus" userId="edb588ad-b118-44cb-93b6-335b967c9009" providerId="ADAL" clId="{09BFA387-08F8-4C4E-A5BB-79909AD69F7C}" dt="2023-12-21T16:04:31.745" v="127" actId="478"/>
          <ac:spMkLst>
            <pc:docMk/>
            <pc:sldMk cId="339368912" sldId="2078"/>
            <ac:spMk id="14" creationId="{D0BD93B7-6F02-38FE-212E-B5265A99144C}"/>
          </ac:spMkLst>
        </pc:spChg>
        <pc:spChg chg="del mod topLvl">
          <ac:chgData name="Kümmerle, Markus" userId="edb588ad-b118-44cb-93b6-335b967c9009" providerId="ADAL" clId="{09BFA387-08F8-4C4E-A5BB-79909AD69F7C}" dt="2023-12-21T16:04:31.745" v="127" actId="478"/>
          <ac:spMkLst>
            <pc:docMk/>
            <pc:sldMk cId="339368912" sldId="2078"/>
            <ac:spMk id="16" creationId="{34B33FF2-7C22-61F1-97AF-BAA2A65A59C8}"/>
          </ac:spMkLst>
        </pc:spChg>
        <pc:spChg chg="del mod topLvl">
          <ac:chgData name="Kümmerle, Markus" userId="edb588ad-b118-44cb-93b6-335b967c9009" providerId="ADAL" clId="{09BFA387-08F8-4C4E-A5BB-79909AD69F7C}" dt="2023-12-21T16:04:31.745" v="127" actId="478"/>
          <ac:spMkLst>
            <pc:docMk/>
            <pc:sldMk cId="339368912" sldId="2078"/>
            <ac:spMk id="20" creationId="{759D194B-25AF-99A1-7D7B-1AD74CBBB6EC}"/>
          </ac:spMkLst>
        </pc:spChg>
        <pc:spChg chg="del mod topLvl">
          <ac:chgData name="Kümmerle, Markus" userId="edb588ad-b118-44cb-93b6-335b967c9009" providerId="ADAL" clId="{09BFA387-08F8-4C4E-A5BB-79909AD69F7C}" dt="2023-12-21T16:04:31.745" v="127" actId="478"/>
          <ac:spMkLst>
            <pc:docMk/>
            <pc:sldMk cId="339368912" sldId="2078"/>
            <ac:spMk id="23" creationId="{6E70D4FB-3C7D-B377-45FE-02979E0D3AD6}"/>
          </ac:spMkLst>
        </pc:spChg>
        <pc:spChg chg="del mod topLvl">
          <ac:chgData name="Kümmerle, Markus" userId="edb588ad-b118-44cb-93b6-335b967c9009" providerId="ADAL" clId="{09BFA387-08F8-4C4E-A5BB-79909AD69F7C}" dt="2023-12-21T16:04:31.745" v="127" actId="478"/>
          <ac:spMkLst>
            <pc:docMk/>
            <pc:sldMk cId="339368912" sldId="2078"/>
            <ac:spMk id="26" creationId="{E78C5FD0-2CE6-6D5F-9079-DD17612D3961}"/>
          </ac:spMkLst>
        </pc:spChg>
        <pc:spChg chg="del mod topLvl">
          <ac:chgData name="Kümmerle, Markus" userId="edb588ad-b118-44cb-93b6-335b967c9009" providerId="ADAL" clId="{09BFA387-08F8-4C4E-A5BB-79909AD69F7C}" dt="2023-12-21T16:04:31.745" v="127" actId="478"/>
          <ac:spMkLst>
            <pc:docMk/>
            <pc:sldMk cId="339368912" sldId="2078"/>
            <ac:spMk id="27" creationId="{4B3AD2FD-68A1-CBB8-2367-AD5A328A624D}"/>
          </ac:spMkLst>
        </pc:spChg>
        <pc:spChg chg="del mod topLvl">
          <ac:chgData name="Kümmerle, Markus" userId="edb588ad-b118-44cb-93b6-335b967c9009" providerId="ADAL" clId="{09BFA387-08F8-4C4E-A5BB-79909AD69F7C}" dt="2023-12-21T16:04:31.745" v="127" actId="478"/>
          <ac:spMkLst>
            <pc:docMk/>
            <pc:sldMk cId="339368912" sldId="2078"/>
            <ac:spMk id="31" creationId="{75599883-A142-C2DA-D71D-CD2688BE7EB4}"/>
          </ac:spMkLst>
        </pc:spChg>
        <pc:spChg chg="del mod topLvl">
          <ac:chgData name="Kümmerle, Markus" userId="edb588ad-b118-44cb-93b6-335b967c9009" providerId="ADAL" clId="{09BFA387-08F8-4C4E-A5BB-79909AD69F7C}" dt="2023-12-21T16:04:31.745" v="127" actId="478"/>
          <ac:spMkLst>
            <pc:docMk/>
            <pc:sldMk cId="339368912" sldId="2078"/>
            <ac:spMk id="32" creationId="{2195EE94-68F9-6F60-9E24-CA2616ACD82B}"/>
          </ac:spMkLst>
        </pc:spChg>
        <pc:spChg chg="del mod topLvl">
          <ac:chgData name="Kümmerle, Markus" userId="edb588ad-b118-44cb-93b6-335b967c9009" providerId="ADAL" clId="{09BFA387-08F8-4C4E-A5BB-79909AD69F7C}" dt="2023-12-21T16:04:31.745" v="127" actId="478"/>
          <ac:spMkLst>
            <pc:docMk/>
            <pc:sldMk cId="339368912" sldId="2078"/>
            <ac:spMk id="33" creationId="{78A9E7D2-6F7C-A362-9CDE-78C8766D78BA}"/>
          </ac:spMkLst>
        </pc:spChg>
        <pc:spChg chg="del mod topLvl">
          <ac:chgData name="Kümmerle, Markus" userId="edb588ad-b118-44cb-93b6-335b967c9009" providerId="ADAL" clId="{09BFA387-08F8-4C4E-A5BB-79909AD69F7C}" dt="2023-12-21T16:04:31.745" v="127" actId="478"/>
          <ac:spMkLst>
            <pc:docMk/>
            <pc:sldMk cId="339368912" sldId="2078"/>
            <ac:spMk id="34" creationId="{3D039C03-409B-6CB1-C3B7-C4D8E78F6A2A}"/>
          </ac:spMkLst>
        </pc:spChg>
        <pc:spChg chg="del mod topLvl">
          <ac:chgData name="Kümmerle, Markus" userId="edb588ad-b118-44cb-93b6-335b967c9009" providerId="ADAL" clId="{09BFA387-08F8-4C4E-A5BB-79909AD69F7C}" dt="2023-12-21T16:04:31.745" v="127" actId="478"/>
          <ac:spMkLst>
            <pc:docMk/>
            <pc:sldMk cId="339368912" sldId="2078"/>
            <ac:spMk id="35" creationId="{2B5BE03B-32B6-51BB-93EA-3C7344857AB2}"/>
          </ac:spMkLst>
        </pc:spChg>
        <pc:spChg chg="del mod topLvl">
          <ac:chgData name="Kümmerle, Markus" userId="edb588ad-b118-44cb-93b6-335b967c9009" providerId="ADAL" clId="{09BFA387-08F8-4C4E-A5BB-79909AD69F7C}" dt="2023-12-21T16:04:31.745" v="127" actId="478"/>
          <ac:spMkLst>
            <pc:docMk/>
            <pc:sldMk cId="339368912" sldId="2078"/>
            <ac:spMk id="36" creationId="{35A91949-860B-3490-3470-137B9836B6AF}"/>
          </ac:spMkLst>
        </pc:spChg>
        <pc:spChg chg="del mod topLvl">
          <ac:chgData name="Kümmerle, Markus" userId="edb588ad-b118-44cb-93b6-335b967c9009" providerId="ADAL" clId="{09BFA387-08F8-4C4E-A5BB-79909AD69F7C}" dt="2023-12-21T16:04:31.745" v="127" actId="478"/>
          <ac:spMkLst>
            <pc:docMk/>
            <pc:sldMk cId="339368912" sldId="2078"/>
            <ac:spMk id="37" creationId="{D2BDDBC7-91D1-0E37-7382-6520A499E6F2}"/>
          </ac:spMkLst>
        </pc:spChg>
        <pc:spChg chg="del mod topLvl">
          <ac:chgData name="Kümmerle, Markus" userId="edb588ad-b118-44cb-93b6-335b967c9009" providerId="ADAL" clId="{09BFA387-08F8-4C4E-A5BB-79909AD69F7C}" dt="2023-12-21T16:04:31.745" v="127" actId="478"/>
          <ac:spMkLst>
            <pc:docMk/>
            <pc:sldMk cId="339368912" sldId="2078"/>
            <ac:spMk id="38" creationId="{87B7EEAA-2FF1-82A4-3241-42CEED7F5371}"/>
          </ac:spMkLst>
        </pc:spChg>
        <pc:spChg chg="mod topLvl">
          <ac:chgData name="Kümmerle, Markus" userId="edb588ad-b118-44cb-93b6-335b967c9009" providerId="ADAL" clId="{09BFA387-08F8-4C4E-A5BB-79909AD69F7C}" dt="2023-12-21T16:11:09.232" v="150" actId="164"/>
          <ac:spMkLst>
            <pc:docMk/>
            <pc:sldMk cId="339368912" sldId="2078"/>
            <ac:spMk id="42" creationId="{71721563-436F-503A-2762-280D0E327BF8}"/>
          </ac:spMkLst>
        </pc:spChg>
        <pc:spChg chg="mod topLvl">
          <ac:chgData name="Kümmerle, Markus" userId="edb588ad-b118-44cb-93b6-335b967c9009" providerId="ADAL" clId="{09BFA387-08F8-4C4E-A5BB-79909AD69F7C}" dt="2023-12-21T16:11:09.232" v="150" actId="164"/>
          <ac:spMkLst>
            <pc:docMk/>
            <pc:sldMk cId="339368912" sldId="2078"/>
            <ac:spMk id="43" creationId="{35157DA7-C1D0-83F8-4824-4AED36190E4C}"/>
          </ac:spMkLst>
        </pc:spChg>
        <pc:spChg chg="del">
          <ac:chgData name="Kümmerle, Markus" userId="edb588ad-b118-44cb-93b6-335b967c9009" providerId="ADAL" clId="{09BFA387-08F8-4C4E-A5BB-79909AD69F7C}" dt="2023-12-21T16:08:54.225" v="136" actId="478"/>
          <ac:spMkLst>
            <pc:docMk/>
            <pc:sldMk cId="339368912" sldId="2078"/>
            <ac:spMk id="44" creationId="{DE6687E0-0591-A602-7E3C-3D8652BFB1C6}"/>
          </ac:spMkLst>
        </pc:spChg>
        <pc:spChg chg="add del mod modVis">
          <ac:chgData name="Kümmerle, Markus" userId="edb588ad-b118-44cb-93b6-335b967c9009" providerId="ADAL" clId="{09BFA387-08F8-4C4E-A5BB-79909AD69F7C}" dt="2023-12-21T16:02:52.617" v="120"/>
          <ac:spMkLst>
            <pc:docMk/>
            <pc:sldMk cId="339368912" sldId="2078"/>
            <ac:spMk id="45" creationId="{FC341158-A2FE-CCD0-7925-6EC8A0D27163}"/>
          </ac:spMkLst>
        </pc:spChg>
        <pc:grpChg chg="del">
          <ac:chgData name="Kümmerle, Markus" userId="edb588ad-b118-44cb-93b6-335b967c9009" providerId="ADAL" clId="{09BFA387-08F8-4C4E-A5BB-79909AD69F7C}" dt="2023-12-21T16:04:17.067" v="124" actId="478"/>
          <ac:grpSpMkLst>
            <pc:docMk/>
            <pc:sldMk cId="339368912" sldId="2078"/>
            <ac:grpSpMk id="39" creationId="{715A3A3B-4606-2BFB-2225-2CE53F43F2C4}"/>
          </ac:grpSpMkLst>
        </pc:grpChg>
        <pc:grpChg chg="add mod">
          <ac:chgData name="Kümmerle, Markus" userId="edb588ad-b118-44cb-93b6-335b967c9009" providerId="ADAL" clId="{09BFA387-08F8-4C4E-A5BB-79909AD69F7C}" dt="2023-12-21T16:12:18.271" v="165" actId="1035"/>
          <ac:grpSpMkLst>
            <pc:docMk/>
            <pc:sldMk cId="339368912" sldId="2078"/>
            <ac:grpSpMk id="46" creationId="{06DC11F2-A137-EC1A-085F-8EE58F0C86DD}"/>
          </ac:grpSpMkLst>
        </pc:grpChg>
        <pc:grpChg chg="del">
          <ac:chgData name="Kümmerle, Markus" userId="edb588ad-b118-44cb-93b6-335b967c9009" providerId="ADAL" clId="{09BFA387-08F8-4C4E-A5BB-79909AD69F7C}" dt="2023-12-21T16:04:14.535" v="123" actId="478"/>
          <ac:grpSpMkLst>
            <pc:docMk/>
            <pc:sldMk cId="339368912" sldId="2078"/>
            <ac:grpSpMk id="50" creationId="{6D599B55-70FE-BD1B-A824-D6089AC71B23}"/>
          </ac:grpSpMkLst>
        </pc:grpChg>
        <pc:grpChg chg="del mod">
          <ac:chgData name="Kümmerle, Markus" userId="edb588ad-b118-44cb-93b6-335b967c9009" providerId="ADAL" clId="{09BFA387-08F8-4C4E-A5BB-79909AD69F7C}" dt="2023-12-21T16:04:25.491" v="126" actId="165"/>
          <ac:grpSpMkLst>
            <pc:docMk/>
            <pc:sldMk cId="339368912" sldId="2078"/>
            <ac:grpSpMk id="51" creationId="{700F0E00-A6AE-C9E1-C9A3-7D8D0A66CFFE}"/>
          </ac:grpSpMkLst>
        </pc:grpChg>
        <pc:grpChg chg="del mod">
          <ac:chgData name="Kümmerle, Markus" userId="edb588ad-b118-44cb-93b6-335b967c9009" providerId="ADAL" clId="{09BFA387-08F8-4C4E-A5BB-79909AD69F7C}" dt="2023-12-21T16:04:25.491" v="126" actId="165"/>
          <ac:grpSpMkLst>
            <pc:docMk/>
            <pc:sldMk cId="339368912" sldId="2078"/>
            <ac:grpSpMk id="52" creationId="{E10BAFEE-DC6B-91B9-68C8-76766D458F23}"/>
          </ac:grpSpMkLst>
        </pc:grpChg>
        <pc:grpChg chg="del mod">
          <ac:chgData name="Kümmerle, Markus" userId="edb588ad-b118-44cb-93b6-335b967c9009" providerId="ADAL" clId="{09BFA387-08F8-4C4E-A5BB-79909AD69F7C}" dt="2023-12-21T16:04:25.491" v="126" actId="165"/>
          <ac:grpSpMkLst>
            <pc:docMk/>
            <pc:sldMk cId="339368912" sldId="2078"/>
            <ac:grpSpMk id="53" creationId="{C624C847-4615-81AD-008D-CCB59A34475D}"/>
          </ac:grpSpMkLst>
        </pc:grpChg>
        <pc:grpChg chg="del">
          <ac:chgData name="Kümmerle, Markus" userId="edb588ad-b118-44cb-93b6-335b967c9009" providerId="ADAL" clId="{09BFA387-08F8-4C4E-A5BB-79909AD69F7C}" dt="2023-12-21T16:04:25.491" v="126" actId="165"/>
          <ac:grpSpMkLst>
            <pc:docMk/>
            <pc:sldMk cId="339368912" sldId="2078"/>
            <ac:grpSpMk id="54" creationId="{559565DB-0D3B-F6F3-BDA4-5150CA19BE28}"/>
          </ac:grpSpMkLst>
        </pc:grpChg>
        <pc:graphicFrameChg chg="mod">
          <ac:chgData name="Kümmerle, Markus" userId="edb588ad-b118-44cb-93b6-335b967c9009" providerId="ADAL" clId="{09BFA387-08F8-4C4E-A5BB-79909AD69F7C}" dt="2023-12-21T16:02:52.619" v="122"/>
          <ac:graphicFrameMkLst>
            <pc:docMk/>
            <pc:sldMk cId="339368912" sldId="2078"/>
            <ac:graphicFrameMk id="5" creationId="{64F98DC9-1AD0-7AED-5244-088B88707CB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21.12.2023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57.png"/><Relationship Id="rId26" Type="http://schemas.openxmlformats.org/officeDocument/2006/relationships/image" Target="../media/image77.png"/><Relationship Id="rId39" Type="http://schemas.openxmlformats.org/officeDocument/2006/relationships/image" Target="../media/image84.png"/><Relationship Id="rId21" Type="http://schemas.openxmlformats.org/officeDocument/2006/relationships/image" Target="../media/image72.svg"/><Relationship Id="rId34" Type="http://schemas.openxmlformats.org/officeDocument/2006/relationships/image" Target="../media/image26.png"/><Relationship Id="rId42" Type="http://schemas.openxmlformats.org/officeDocument/2006/relationships/image" Target="../media/image56.png"/><Relationship Id="rId47" Type="http://schemas.openxmlformats.org/officeDocument/2006/relationships/image" Target="../media/image91.png"/><Relationship Id="rId50" Type="http://schemas.openxmlformats.org/officeDocument/2006/relationships/image" Target="../media/image94.png"/><Relationship Id="rId55" Type="http://schemas.openxmlformats.org/officeDocument/2006/relationships/image" Target="../media/image99.png"/><Relationship Id="rId63" Type="http://schemas.openxmlformats.org/officeDocument/2006/relationships/image" Target="../media/image105.png"/><Relationship Id="rId68" Type="http://schemas.openxmlformats.org/officeDocument/2006/relationships/image" Target="../media/image110.png"/><Relationship Id="rId76" Type="http://schemas.openxmlformats.org/officeDocument/2006/relationships/image" Target="../media/image117.png"/><Relationship Id="rId84" Type="http://schemas.openxmlformats.org/officeDocument/2006/relationships/image" Target="../media/image123.png"/><Relationship Id="rId89" Type="http://schemas.openxmlformats.org/officeDocument/2006/relationships/image" Target="../media/image128.png"/><Relationship Id="rId7" Type="http://schemas.openxmlformats.org/officeDocument/2006/relationships/image" Target="../media/image53.png"/><Relationship Id="rId71" Type="http://schemas.openxmlformats.org/officeDocument/2006/relationships/image" Target="../media/image112.png"/><Relationship Id="rId2" Type="http://schemas.openxmlformats.org/officeDocument/2006/relationships/slideLayout" Target="../slideLayouts/slideLayout3.xml"/><Relationship Id="rId16" Type="http://schemas.openxmlformats.org/officeDocument/2006/relationships/image" Target="../media/image50.png"/><Relationship Id="rId29" Type="http://schemas.openxmlformats.org/officeDocument/2006/relationships/image" Target="../media/image55.png"/><Relationship Id="rId11" Type="http://schemas.openxmlformats.org/officeDocument/2006/relationships/image" Target="../media/image65.png"/><Relationship Id="rId24" Type="http://schemas.openxmlformats.org/officeDocument/2006/relationships/image" Target="../media/image75.png"/><Relationship Id="rId32" Type="http://schemas.openxmlformats.org/officeDocument/2006/relationships/image" Target="../media/image49.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89.png"/><Relationship Id="rId53" Type="http://schemas.openxmlformats.org/officeDocument/2006/relationships/image" Target="../media/image97.png"/><Relationship Id="rId58" Type="http://schemas.openxmlformats.org/officeDocument/2006/relationships/image" Target="../media/image100.png"/><Relationship Id="rId66" Type="http://schemas.openxmlformats.org/officeDocument/2006/relationships/image" Target="../media/image108.png"/><Relationship Id="rId74" Type="http://schemas.openxmlformats.org/officeDocument/2006/relationships/image" Target="../media/image115.png"/><Relationship Id="rId79" Type="http://schemas.openxmlformats.org/officeDocument/2006/relationships/image" Target="../media/image120.png"/><Relationship Id="rId87" Type="http://schemas.openxmlformats.org/officeDocument/2006/relationships/image" Target="../media/image126.png"/><Relationship Id="rId5" Type="http://schemas.openxmlformats.org/officeDocument/2006/relationships/image" Target="../media/image27.png"/><Relationship Id="rId61" Type="http://schemas.openxmlformats.org/officeDocument/2006/relationships/image" Target="../media/image103.png"/><Relationship Id="rId82" Type="http://schemas.openxmlformats.org/officeDocument/2006/relationships/image" Target="../media/image47.png"/><Relationship Id="rId90" Type="http://schemas.openxmlformats.org/officeDocument/2006/relationships/image" Target="../media/image129.png"/><Relationship Id="rId19" Type="http://schemas.openxmlformats.org/officeDocument/2006/relationships/image" Target="../media/image70.png"/><Relationship Id="rId14" Type="http://schemas.openxmlformats.org/officeDocument/2006/relationships/image" Target="../media/image68.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41.png"/><Relationship Id="rId35" Type="http://schemas.openxmlformats.org/officeDocument/2006/relationships/image" Target="../media/image80.png"/><Relationship Id="rId43" Type="http://schemas.openxmlformats.org/officeDocument/2006/relationships/image" Target="../media/image87.png"/><Relationship Id="rId48" Type="http://schemas.openxmlformats.org/officeDocument/2006/relationships/image" Target="../media/image92.png"/><Relationship Id="rId56" Type="http://schemas.openxmlformats.org/officeDocument/2006/relationships/image" Target="../media/image42.png"/><Relationship Id="rId64" Type="http://schemas.openxmlformats.org/officeDocument/2006/relationships/image" Target="../media/image106.png"/><Relationship Id="rId69" Type="http://schemas.openxmlformats.org/officeDocument/2006/relationships/image" Target="../media/image111.png"/><Relationship Id="rId77" Type="http://schemas.openxmlformats.org/officeDocument/2006/relationships/image" Target="../media/image118.png"/><Relationship Id="rId8" Type="http://schemas.openxmlformats.org/officeDocument/2006/relationships/image" Target="../media/image60.png"/><Relationship Id="rId51" Type="http://schemas.openxmlformats.org/officeDocument/2006/relationships/image" Target="../media/image95.png"/><Relationship Id="rId72" Type="http://schemas.openxmlformats.org/officeDocument/2006/relationships/image" Target="../media/image113.png"/><Relationship Id="rId80" Type="http://schemas.openxmlformats.org/officeDocument/2006/relationships/image" Target="../media/image121.png"/><Relationship Id="rId85" Type="http://schemas.openxmlformats.org/officeDocument/2006/relationships/image" Target="../media/image124.png"/><Relationship Id="rId3" Type="http://schemas.openxmlformats.org/officeDocument/2006/relationships/oleObject" Target="../embeddings/oleObject20.bin"/><Relationship Id="rId12" Type="http://schemas.openxmlformats.org/officeDocument/2006/relationships/image" Target="../media/image66.png"/><Relationship Id="rId17" Type="http://schemas.openxmlformats.org/officeDocument/2006/relationships/image" Target="../media/image69.png"/><Relationship Id="rId25" Type="http://schemas.openxmlformats.org/officeDocument/2006/relationships/image" Target="../media/image76.png"/><Relationship Id="rId33" Type="http://schemas.openxmlformats.org/officeDocument/2006/relationships/image" Target="../media/image52.png"/><Relationship Id="rId38" Type="http://schemas.openxmlformats.org/officeDocument/2006/relationships/image" Target="../media/image83.png"/><Relationship Id="rId46" Type="http://schemas.openxmlformats.org/officeDocument/2006/relationships/image" Target="../media/image90.png"/><Relationship Id="rId59" Type="http://schemas.openxmlformats.org/officeDocument/2006/relationships/image" Target="../media/image101.png"/><Relationship Id="rId67" Type="http://schemas.openxmlformats.org/officeDocument/2006/relationships/image" Target="../media/image109.png"/><Relationship Id="rId20" Type="http://schemas.openxmlformats.org/officeDocument/2006/relationships/image" Target="../media/image71.png"/><Relationship Id="rId41" Type="http://schemas.openxmlformats.org/officeDocument/2006/relationships/image" Target="../media/image86.png"/><Relationship Id="rId54" Type="http://schemas.openxmlformats.org/officeDocument/2006/relationships/image" Target="../media/image98.png"/><Relationship Id="rId62" Type="http://schemas.openxmlformats.org/officeDocument/2006/relationships/image" Target="../media/image104.png"/><Relationship Id="rId70" Type="http://schemas.openxmlformats.org/officeDocument/2006/relationships/image" Target="../media/image46.png"/><Relationship Id="rId75" Type="http://schemas.openxmlformats.org/officeDocument/2006/relationships/image" Target="../media/image116.jpg"/><Relationship Id="rId83" Type="http://schemas.openxmlformats.org/officeDocument/2006/relationships/image" Target="../media/image51.png"/><Relationship Id="rId88" Type="http://schemas.openxmlformats.org/officeDocument/2006/relationships/image" Target="../media/image127.png"/><Relationship Id="rId91" Type="http://schemas.openxmlformats.org/officeDocument/2006/relationships/image" Target="../media/image130.png"/><Relationship Id="rId1" Type="http://schemas.openxmlformats.org/officeDocument/2006/relationships/tags" Target="../tags/tag22.xml"/><Relationship Id="rId6" Type="http://schemas.openxmlformats.org/officeDocument/2006/relationships/image" Target="../media/image48.png"/><Relationship Id="rId15" Type="http://schemas.openxmlformats.org/officeDocument/2006/relationships/image" Target="../media/image61.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1.png"/><Relationship Id="rId49" Type="http://schemas.openxmlformats.org/officeDocument/2006/relationships/image" Target="../media/image93.png"/><Relationship Id="rId57" Type="http://schemas.openxmlformats.org/officeDocument/2006/relationships/image" Target="../media/image59.png"/><Relationship Id="rId10" Type="http://schemas.openxmlformats.org/officeDocument/2006/relationships/image" Target="../media/image64.png"/><Relationship Id="rId31" Type="http://schemas.openxmlformats.org/officeDocument/2006/relationships/image" Target="../media/image44.png"/><Relationship Id="rId44" Type="http://schemas.openxmlformats.org/officeDocument/2006/relationships/image" Target="../media/image88.png"/><Relationship Id="rId52" Type="http://schemas.openxmlformats.org/officeDocument/2006/relationships/image" Target="../media/image96.png"/><Relationship Id="rId60" Type="http://schemas.openxmlformats.org/officeDocument/2006/relationships/image" Target="../media/image102.png"/><Relationship Id="rId65" Type="http://schemas.openxmlformats.org/officeDocument/2006/relationships/image" Target="../media/image107.png"/><Relationship Id="rId73" Type="http://schemas.openxmlformats.org/officeDocument/2006/relationships/image" Target="../media/image114.png"/><Relationship Id="rId78" Type="http://schemas.openxmlformats.org/officeDocument/2006/relationships/image" Target="../media/image119.png"/><Relationship Id="rId81" Type="http://schemas.openxmlformats.org/officeDocument/2006/relationships/image" Target="../media/image122.png"/><Relationship Id="rId86" Type="http://schemas.openxmlformats.org/officeDocument/2006/relationships/image" Target="../media/image125.png"/><Relationship Id="rId4" Type="http://schemas.openxmlformats.org/officeDocument/2006/relationships/image" Target="../media/image7.emf"/><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3" Type="http://schemas.openxmlformats.org/officeDocument/2006/relationships/oleObject" Target="../embeddings/oleObject21.bin"/><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2" Type="http://schemas.openxmlformats.org/officeDocument/2006/relationships/slideLayout" Target="../slideLayouts/slideLayout3.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7.emf"/><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55.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156.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21.12.2023</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212334" y="1988514"/>
            <a:ext cx="2902509" cy="3649319"/>
          </a:xfrm>
        </p:spPr>
        <p:txBody>
          <a:bodyPr/>
          <a:lstStyle/>
          <a:p>
            <a:pPr marL="285750" indent="-285750">
              <a:buFont typeface="Arial" panose="020B0604020202020204" pitchFamily="34" charset="0"/>
              <a:buChar char="•"/>
            </a:pPr>
            <a:r>
              <a:rPr lang="en-US" sz="1600" dirty="0"/>
              <a:t>87 Named Partners</a:t>
            </a:r>
          </a:p>
          <a:p>
            <a:pPr marL="285750" indent="-285750">
              <a:buFont typeface="Arial" panose="020B0604020202020204" pitchFamily="34" charset="0"/>
              <a:buChar char="•"/>
            </a:pPr>
            <a:r>
              <a:rPr lang="en-US" sz="1600" dirty="0"/>
              <a:t>267 (+172) companies participating in CAMARA</a:t>
            </a:r>
          </a:p>
          <a:p>
            <a:pPr marL="285750" indent="-285750">
              <a:buFont typeface="Arial" panose="020B0604020202020204" pitchFamily="34" charset="0"/>
              <a:buChar char="•"/>
            </a:pPr>
            <a:r>
              <a:rPr lang="en-US" sz="1600" dirty="0"/>
              <a:t>22 Active API development repos </a:t>
            </a:r>
          </a:p>
          <a:p>
            <a:pPr marL="285750" indent="-285750">
              <a:buFont typeface="Arial" panose="020B0604020202020204" pitchFamily="34" charset="0"/>
              <a:buChar char="•"/>
            </a:pPr>
            <a:r>
              <a:rPr lang="en-US" sz="1600" dirty="0"/>
              <a:t>130+ regular participants in Open Steering Calls</a:t>
            </a:r>
          </a:p>
          <a:p>
            <a:pPr marL="285750" indent="-285750">
              <a:buFont typeface="Arial" panose="020B0604020202020204" pitchFamily="34" charset="0"/>
              <a:buChar char="•"/>
            </a:pPr>
            <a:r>
              <a:rPr lang="en-US" sz="1600" dirty="0"/>
              <a:t>903 </a:t>
            </a:r>
            <a:r>
              <a:rPr lang="en-US" sz="1600"/>
              <a:t>(+868) </a:t>
            </a:r>
            <a:r>
              <a:rPr lang="en-US" sz="1600" dirty="0"/>
              <a:t>people joined CAMARA</a:t>
            </a:r>
          </a:p>
          <a:p>
            <a:pPr marL="285750" indent="-285750">
              <a:buFont typeface="Arial" panose="020B0604020202020204" pitchFamily="34" charset="0"/>
              <a:buChar char="•"/>
            </a:pPr>
            <a:r>
              <a:rPr lang="en-US" sz="1600" dirty="0"/>
              <a:t>Development ”home” for GSMA Open Gateway</a:t>
            </a:r>
          </a:p>
          <a:p>
            <a:pPr marL="285750" indent="-285750">
              <a:buFont typeface="Arial" panose="020B0604020202020204" pitchFamily="34" charset="0"/>
              <a:buChar char="•"/>
            </a:pPr>
            <a:endParaRPr lang="de-DE" sz="1600" dirty="0"/>
          </a:p>
        </p:txBody>
      </p:sp>
      <p:pic>
        <p:nvPicPr>
          <p:cNvPr id="5" name="Grafik 4">
            <a:extLst>
              <a:ext uri="{FF2B5EF4-FFF2-40B4-BE49-F238E27FC236}">
                <a16:creationId xmlns:a16="http://schemas.microsoft.com/office/drawing/2014/main" id="{EFA24DFE-4A6C-60F3-3587-76E9B8604282}"/>
              </a:ext>
            </a:extLst>
          </p:cNvPr>
          <p:cNvPicPr>
            <a:picLocks noChangeAspect="1"/>
          </p:cNvPicPr>
          <p:nvPr/>
        </p:nvPicPr>
        <p:blipFill>
          <a:blip r:embed="rId5"/>
          <a:stretch>
            <a:fillRect/>
          </a:stretch>
        </p:blipFill>
        <p:spPr>
          <a:xfrm>
            <a:off x="444373" y="2205635"/>
            <a:ext cx="7531189" cy="2919438"/>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10706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44" name="Gruppieren 43">
            <a:extLst>
              <a:ext uri="{FF2B5EF4-FFF2-40B4-BE49-F238E27FC236}">
                <a16:creationId xmlns:a16="http://schemas.microsoft.com/office/drawing/2014/main" id="{769B114A-5218-D89A-9C73-1BEFD15EE8A0}"/>
              </a:ext>
            </a:extLst>
          </p:cNvPr>
          <p:cNvGrpSpPr/>
          <p:nvPr/>
        </p:nvGrpSpPr>
        <p:grpSpPr>
          <a:xfrm>
            <a:off x="318104" y="3562841"/>
            <a:ext cx="10947356" cy="888970"/>
            <a:chOff x="318104" y="3562841"/>
            <a:chExt cx="10947356" cy="888970"/>
          </a:xfrm>
        </p:grpSpPr>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5"/>
            <a:stretch>
              <a:fillRect/>
            </a:stretch>
          </p:blipFill>
          <p:spPr>
            <a:xfrm>
              <a:off x="1740082" y="3930845"/>
              <a:ext cx="978772" cy="152962"/>
            </a:xfrm>
            <a:prstGeom prst="rect">
              <a:avLst/>
            </a:prstGeom>
          </p:spPr>
        </p:pic>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6"/>
            <a:stretch>
              <a:fillRect/>
            </a:stretch>
          </p:blipFill>
          <p:spPr>
            <a:xfrm>
              <a:off x="9496226" y="3760341"/>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7"/>
            <a:stretch>
              <a:fillRect/>
            </a:stretch>
          </p:blipFill>
          <p:spPr>
            <a:xfrm>
              <a:off x="4790522" y="3562841"/>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8"/>
            <a:stretch>
              <a:fillRect/>
            </a:stretch>
          </p:blipFill>
          <p:spPr>
            <a:xfrm>
              <a:off x="8822433" y="3870114"/>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9"/>
            <a:stretch>
              <a:fillRect/>
            </a:stretch>
          </p:blipFill>
          <p:spPr>
            <a:xfrm>
              <a:off x="6519529" y="3734411"/>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10"/>
            <a:stretch>
              <a:fillRect/>
            </a:stretch>
          </p:blipFill>
          <p:spPr>
            <a:xfrm>
              <a:off x="10431712" y="3878726"/>
              <a:ext cx="833748" cy="257201"/>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3729204" y="3869592"/>
              <a:ext cx="1224763" cy="275468"/>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11"/>
            <a:stretch>
              <a:fillRect/>
            </a:stretch>
          </p:blipFill>
          <p:spPr>
            <a:xfrm>
              <a:off x="7938822" y="3863767"/>
              <a:ext cx="771390" cy="287118"/>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12"/>
            <a:stretch>
              <a:fillRect/>
            </a:stretch>
          </p:blipFill>
          <p:spPr>
            <a:xfrm>
              <a:off x="2705219" y="3749383"/>
              <a:ext cx="1035283" cy="515887"/>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13"/>
            <a:stretch>
              <a:fillRect/>
            </a:stretch>
          </p:blipFill>
          <p:spPr>
            <a:xfrm>
              <a:off x="5956666" y="3746404"/>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14"/>
            <a:stretch>
              <a:fillRect/>
            </a:stretch>
          </p:blipFill>
          <p:spPr>
            <a:xfrm>
              <a:off x="7280500" y="3803588"/>
              <a:ext cx="531582" cy="407477"/>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15"/>
            <a:stretch>
              <a:fillRect/>
            </a:stretch>
          </p:blipFill>
          <p:spPr>
            <a:xfrm>
              <a:off x="318104" y="3896304"/>
              <a:ext cx="1253897" cy="222044"/>
            </a:xfrm>
            <a:prstGeom prst="rect">
              <a:avLst/>
            </a:prstGeom>
          </p:spPr>
        </p:pic>
      </p:grpSp>
      <p:grpSp>
        <p:nvGrpSpPr>
          <p:cNvPr id="87" name="Gruppieren 86">
            <a:extLst>
              <a:ext uri="{FF2B5EF4-FFF2-40B4-BE49-F238E27FC236}">
                <a16:creationId xmlns:a16="http://schemas.microsoft.com/office/drawing/2014/main" id="{C00560F3-2381-A42C-92B6-3244FADD05DE}"/>
              </a:ext>
            </a:extLst>
          </p:cNvPr>
          <p:cNvGrpSpPr/>
          <p:nvPr/>
        </p:nvGrpSpPr>
        <p:grpSpPr>
          <a:xfrm>
            <a:off x="259606" y="2876802"/>
            <a:ext cx="11170000" cy="1072157"/>
            <a:chOff x="259606" y="2876802"/>
            <a:chExt cx="11170000" cy="1072157"/>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16"/>
            <a:stretch>
              <a:fillRect/>
            </a:stretch>
          </p:blipFill>
          <p:spPr>
            <a:xfrm>
              <a:off x="1498206" y="3141250"/>
              <a:ext cx="501757" cy="543261"/>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17"/>
            <a:stretch>
              <a:fillRect/>
            </a:stretch>
          </p:blipFill>
          <p:spPr>
            <a:xfrm>
              <a:off x="259606" y="3243479"/>
              <a:ext cx="1127007" cy="338802"/>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18"/>
            <a:stretch>
              <a:fillRect/>
            </a:stretch>
          </p:blipFill>
          <p:spPr>
            <a:xfrm>
              <a:off x="7193936" y="3279843"/>
              <a:ext cx="1312871" cy="266075"/>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19"/>
            <a:stretch>
              <a:fillRect/>
            </a:stretch>
          </p:blipFill>
          <p:spPr>
            <a:xfrm>
              <a:off x="6161792" y="3183741"/>
              <a:ext cx="1024065" cy="45827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72101" y="3341174"/>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22"/>
            <a:stretch>
              <a:fillRect/>
            </a:stretch>
          </p:blipFill>
          <p:spPr>
            <a:xfrm>
              <a:off x="5163055" y="3293165"/>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23"/>
            <a:stretch>
              <a:fillRect/>
            </a:stretch>
          </p:blipFill>
          <p:spPr>
            <a:xfrm>
              <a:off x="1999417" y="3234864"/>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24"/>
            <a:stretch>
              <a:fillRect/>
            </a:stretch>
          </p:blipFill>
          <p:spPr>
            <a:xfrm>
              <a:off x="10793885" y="3163555"/>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25"/>
            <a:stretch>
              <a:fillRect/>
            </a:stretch>
          </p:blipFill>
          <p:spPr>
            <a:xfrm>
              <a:off x="4132593" y="2876802"/>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26"/>
            <a:stretch>
              <a:fillRect/>
            </a:stretch>
          </p:blipFill>
          <p:spPr>
            <a:xfrm>
              <a:off x="8514886" y="3266291"/>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27"/>
            <a:stretch>
              <a:fillRect/>
            </a:stretch>
          </p:blipFill>
          <p:spPr>
            <a:xfrm>
              <a:off x="9351339" y="3147876"/>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28"/>
            <a:stretch>
              <a:fillRect/>
            </a:stretch>
          </p:blipFill>
          <p:spPr>
            <a:xfrm>
              <a:off x="9889426" y="3205111"/>
              <a:ext cx="896375" cy="415538"/>
            </a:xfrm>
            <a:prstGeom prst="rect">
              <a:avLst/>
            </a:prstGeom>
          </p:spPr>
        </p:pic>
      </p:grpSp>
      <p:grpSp>
        <p:nvGrpSpPr>
          <p:cNvPr id="96" name="Gruppieren 95">
            <a:extLst>
              <a:ext uri="{FF2B5EF4-FFF2-40B4-BE49-F238E27FC236}">
                <a16:creationId xmlns:a16="http://schemas.microsoft.com/office/drawing/2014/main" id="{1A58A0EA-2B96-7864-6F7B-A5D55D060C24}"/>
              </a:ext>
            </a:extLst>
          </p:cNvPr>
          <p:cNvGrpSpPr/>
          <p:nvPr/>
        </p:nvGrpSpPr>
        <p:grpSpPr>
          <a:xfrm>
            <a:off x="312375" y="5293118"/>
            <a:ext cx="11055796" cy="929276"/>
            <a:chOff x="312375" y="5293118"/>
            <a:chExt cx="11055796" cy="929276"/>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29"/>
            <a:stretch>
              <a:fillRect/>
            </a:stretch>
          </p:blipFill>
          <p:spPr>
            <a:xfrm>
              <a:off x="3802971" y="5293118"/>
              <a:ext cx="1652046" cy="929276"/>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281565" y="547855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76122" y="533964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32"/>
            <a:stretch>
              <a:fillRect/>
            </a:stretch>
          </p:blipFill>
          <p:spPr>
            <a:xfrm>
              <a:off x="1268731"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33"/>
            <a:stretch>
              <a:fillRect/>
            </a:stretch>
          </p:blipFill>
          <p:spPr>
            <a:xfrm>
              <a:off x="5096694" y="5542859"/>
              <a:ext cx="1305717" cy="429795"/>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34"/>
            <a:stretch>
              <a:fillRect/>
            </a:stretch>
          </p:blipFill>
          <p:spPr>
            <a:xfrm>
              <a:off x="6484034"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35"/>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36"/>
            <a:stretch>
              <a:fillRect/>
            </a:stretch>
          </p:blipFill>
          <p:spPr>
            <a:xfrm>
              <a:off x="7332796" y="5534038"/>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37"/>
            <a:stretch>
              <a:fillRect/>
            </a:stretch>
          </p:blipFill>
          <p:spPr>
            <a:xfrm>
              <a:off x="312375" y="5632320"/>
              <a:ext cx="840229" cy="250872"/>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38"/>
            <a:stretch>
              <a:fillRect/>
            </a:stretch>
          </p:blipFill>
          <p:spPr>
            <a:xfrm>
              <a:off x="2022401"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39"/>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40"/>
            <a:stretch>
              <a:fillRect/>
            </a:stretch>
          </p:blipFill>
          <p:spPr>
            <a:xfrm>
              <a:off x="9773359" y="5676160"/>
              <a:ext cx="897557" cy="163192"/>
            </a:xfrm>
            <a:prstGeom prst="rect">
              <a:avLst/>
            </a:prstGeom>
          </p:spPr>
        </p:pic>
      </p:grpSp>
      <p:grpSp>
        <p:nvGrpSpPr>
          <p:cNvPr id="108" name="Gruppieren 107">
            <a:extLst>
              <a:ext uri="{FF2B5EF4-FFF2-40B4-BE49-F238E27FC236}">
                <a16:creationId xmlns:a16="http://schemas.microsoft.com/office/drawing/2014/main" id="{E65F84CE-4556-1474-4B6B-9EA84EAC2175}"/>
              </a:ext>
            </a:extLst>
          </p:cNvPr>
          <p:cNvGrpSpPr/>
          <p:nvPr/>
        </p:nvGrpSpPr>
        <p:grpSpPr>
          <a:xfrm>
            <a:off x="219221" y="2330151"/>
            <a:ext cx="11071463" cy="740918"/>
            <a:chOff x="219221" y="2330151"/>
            <a:chExt cx="11071463" cy="740918"/>
          </a:xfrm>
        </p:grpSpPr>
        <p:pic>
          <p:nvPicPr>
            <p:cNvPr id="101" name="Grafik 100" descr="Ein Bild, das Schrift, Grafiken, Logo, Grafikdesign enthält.&#10;&#10;Automatisch generierte Beschreibung">
              <a:extLst>
                <a:ext uri="{FF2B5EF4-FFF2-40B4-BE49-F238E27FC236}">
                  <a16:creationId xmlns:a16="http://schemas.microsoft.com/office/drawing/2014/main" id="{64319413-8C34-1115-9595-FD442C60808D}"/>
                </a:ext>
              </a:extLst>
            </p:cNvPr>
            <p:cNvPicPr>
              <a:picLocks noChangeAspect="1"/>
            </p:cNvPicPr>
            <p:nvPr/>
          </p:nvPicPr>
          <p:blipFill>
            <a:blip r:embed="rId41"/>
            <a:stretch>
              <a:fillRect/>
            </a:stretch>
          </p:blipFill>
          <p:spPr>
            <a:xfrm>
              <a:off x="3797718" y="2461310"/>
              <a:ext cx="995628" cy="478600"/>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42"/>
            <a:stretch>
              <a:fillRect/>
            </a:stretch>
          </p:blipFill>
          <p:spPr>
            <a:xfrm>
              <a:off x="1952354" y="2461310"/>
              <a:ext cx="1180323" cy="478600"/>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43"/>
            <a:stretch>
              <a:fillRect/>
            </a:stretch>
          </p:blipFill>
          <p:spPr>
            <a:xfrm>
              <a:off x="219221" y="2488142"/>
              <a:ext cx="1051991" cy="424936"/>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44"/>
            <a:stretch>
              <a:fillRect/>
            </a:stretch>
          </p:blipFill>
          <p:spPr>
            <a:xfrm>
              <a:off x="10654963" y="2645150"/>
              <a:ext cx="635721" cy="110921"/>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45"/>
            <a:stretch>
              <a:fillRect/>
            </a:stretch>
          </p:blipFill>
          <p:spPr>
            <a:xfrm>
              <a:off x="1263123" y="2643523"/>
              <a:ext cx="756401" cy="114174"/>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46"/>
            <a:stretch>
              <a:fillRect/>
            </a:stretch>
          </p:blipFill>
          <p:spPr>
            <a:xfrm>
              <a:off x="7185080" y="2542790"/>
              <a:ext cx="599128" cy="315641"/>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47"/>
            <a:stretch>
              <a:fillRect/>
            </a:stretch>
          </p:blipFill>
          <p:spPr>
            <a:xfrm>
              <a:off x="7767877" y="2330151"/>
              <a:ext cx="740918" cy="740918"/>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48"/>
            <a:stretch>
              <a:fillRect/>
            </a:stretch>
          </p:blipFill>
          <p:spPr>
            <a:xfrm>
              <a:off x="6471098" y="2499509"/>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49"/>
            <a:stretch>
              <a:fillRect/>
            </a:stretch>
          </p:blipFill>
          <p:spPr>
            <a:xfrm>
              <a:off x="8359394" y="2527741"/>
              <a:ext cx="988174" cy="345739"/>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50"/>
            <a:stretch>
              <a:fillRect/>
            </a:stretch>
          </p:blipFill>
          <p:spPr>
            <a:xfrm>
              <a:off x="10188747" y="2488170"/>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51"/>
            <a:stretch>
              <a:fillRect/>
            </a:stretch>
          </p:blipFill>
          <p:spPr>
            <a:xfrm>
              <a:off x="9292218" y="2561082"/>
              <a:ext cx="879906" cy="279056"/>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52"/>
            <a:stretch>
              <a:fillRect/>
            </a:stretch>
          </p:blipFill>
          <p:spPr>
            <a:xfrm>
              <a:off x="4752729" y="2527922"/>
              <a:ext cx="831721" cy="345376"/>
            </a:xfrm>
            <a:prstGeom prst="rect">
              <a:avLst/>
            </a:prstGeom>
          </p:spPr>
        </p:pic>
        <p:pic>
          <p:nvPicPr>
            <p:cNvPr id="15" name="Grafik 14" descr="Ein Bild, das Schwarz, Dunkelheit enthält.&#10;&#10;Automatisch generierte Beschreibung">
              <a:extLst>
                <a:ext uri="{FF2B5EF4-FFF2-40B4-BE49-F238E27FC236}">
                  <a16:creationId xmlns:a16="http://schemas.microsoft.com/office/drawing/2014/main" id="{75C67BAA-5650-D811-31D2-837B1F6A7D5E}"/>
                </a:ext>
              </a:extLst>
            </p:cNvPr>
            <p:cNvPicPr>
              <a:picLocks noChangeAspect="1"/>
            </p:cNvPicPr>
            <p:nvPr/>
          </p:nvPicPr>
          <p:blipFill>
            <a:blip r:embed="rId53"/>
            <a:stretch>
              <a:fillRect/>
            </a:stretch>
          </p:blipFill>
          <p:spPr>
            <a:xfrm>
              <a:off x="2978099" y="2461310"/>
              <a:ext cx="851486" cy="478600"/>
            </a:xfrm>
            <a:prstGeom prst="rect">
              <a:avLst/>
            </a:prstGeom>
          </p:spPr>
        </p:pic>
        <p:pic>
          <p:nvPicPr>
            <p:cNvPr id="104" name="Grafik 103" descr="Ein Bild, das Schrift, Grafiken, Logo, Screenshot enthält.&#10;&#10;Automatisch generierte Beschreibung">
              <a:extLst>
                <a:ext uri="{FF2B5EF4-FFF2-40B4-BE49-F238E27FC236}">
                  <a16:creationId xmlns:a16="http://schemas.microsoft.com/office/drawing/2014/main" id="{DA89AD5B-BE1B-2216-98CC-1954A91688E5}"/>
                </a:ext>
              </a:extLst>
            </p:cNvPr>
            <p:cNvPicPr>
              <a:picLocks noChangeAspect="1"/>
            </p:cNvPicPr>
            <p:nvPr/>
          </p:nvPicPr>
          <p:blipFill>
            <a:blip r:embed="rId54"/>
            <a:stretch>
              <a:fillRect/>
            </a:stretch>
          </p:blipFill>
          <p:spPr>
            <a:xfrm>
              <a:off x="5625956" y="2479127"/>
              <a:ext cx="774869" cy="442967"/>
            </a:xfrm>
            <a:prstGeom prst="rect">
              <a:avLst/>
            </a:prstGeom>
          </p:spPr>
        </p:pic>
      </p:grpSp>
      <p:grpSp>
        <p:nvGrpSpPr>
          <p:cNvPr id="111" name="Gruppieren 110">
            <a:extLst>
              <a:ext uri="{FF2B5EF4-FFF2-40B4-BE49-F238E27FC236}">
                <a16:creationId xmlns:a16="http://schemas.microsoft.com/office/drawing/2014/main" id="{8F6CCCFE-72E4-1A1D-85E0-A8C75FF55C58}"/>
              </a:ext>
            </a:extLst>
          </p:cNvPr>
          <p:cNvGrpSpPr/>
          <p:nvPr/>
        </p:nvGrpSpPr>
        <p:grpSpPr>
          <a:xfrm>
            <a:off x="291630" y="4679010"/>
            <a:ext cx="11173883" cy="996816"/>
            <a:chOff x="291630" y="4679010"/>
            <a:chExt cx="11173883" cy="996816"/>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55"/>
            <a:stretch>
              <a:fillRect/>
            </a:stretch>
          </p:blipFill>
          <p:spPr>
            <a:xfrm>
              <a:off x="291630" y="5078011"/>
              <a:ext cx="854027" cy="198815"/>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057978"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57"/>
            <a:stretch>
              <a:fillRect/>
            </a:stretch>
          </p:blipFill>
          <p:spPr>
            <a:xfrm>
              <a:off x="3513508" y="4852213"/>
              <a:ext cx="650411" cy="65041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58"/>
            <a:stretch>
              <a:fillRect/>
            </a:stretch>
          </p:blipFill>
          <p:spPr>
            <a:xfrm>
              <a:off x="7732912" y="4942088"/>
              <a:ext cx="1086887" cy="470661"/>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59"/>
            <a:stretch>
              <a:fillRect/>
            </a:stretch>
          </p:blipFill>
          <p:spPr>
            <a:xfrm>
              <a:off x="9056573" y="4779629"/>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60"/>
            <a:stretch>
              <a:fillRect/>
            </a:stretch>
          </p:blipFill>
          <p:spPr>
            <a:xfrm>
              <a:off x="1085066" y="5015809"/>
              <a:ext cx="1033503" cy="323219"/>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61"/>
            <a:stretch>
              <a:fillRect/>
            </a:stretch>
          </p:blipFill>
          <p:spPr>
            <a:xfrm>
              <a:off x="2665151" y="5030101"/>
              <a:ext cx="1592620" cy="294635"/>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62"/>
            <a:stretch>
              <a:fillRect/>
            </a:stretch>
          </p:blipFill>
          <p:spPr>
            <a:xfrm>
              <a:off x="6791707" y="4985961"/>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63"/>
            <a:stretch>
              <a:fillRect/>
            </a:stretch>
          </p:blipFill>
          <p:spPr>
            <a:xfrm>
              <a:off x="10615568" y="4679010"/>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64"/>
            <a:stretch>
              <a:fillRect/>
            </a:stretch>
          </p:blipFill>
          <p:spPr>
            <a:xfrm>
              <a:off x="4111874" y="5075136"/>
              <a:ext cx="877586" cy="204565"/>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65"/>
            <a:stretch>
              <a:fillRect/>
            </a:stretch>
          </p:blipFill>
          <p:spPr>
            <a:xfrm>
              <a:off x="10072132" y="4802761"/>
              <a:ext cx="749315" cy="74931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66"/>
            <a:stretch>
              <a:fillRect/>
            </a:stretch>
          </p:blipFill>
          <p:spPr>
            <a:xfrm>
              <a:off x="8861756" y="4898215"/>
              <a:ext cx="392140" cy="558407"/>
            </a:xfrm>
            <a:prstGeom prst="rect">
              <a:avLst/>
            </a:prstGeom>
          </p:spPr>
        </p:pic>
        <p:pic>
          <p:nvPicPr>
            <p:cNvPr id="106" name="Grafik 105" descr="Ein Bild, das Grafiken, Schrift, Grafikdesign, Logo enthält.&#10;&#10;Automatisch generierte Beschreibung">
              <a:extLst>
                <a:ext uri="{FF2B5EF4-FFF2-40B4-BE49-F238E27FC236}">
                  <a16:creationId xmlns:a16="http://schemas.microsoft.com/office/drawing/2014/main" id="{1D836446-6AD4-B58E-4CFF-9B2B2315509F}"/>
                </a:ext>
              </a:extLst>
            </p:cNvPr>
            <p:cNvPicPr>
              <a:picLocks noChangeAspect="1"/>
            </p:cNvPicPr>
            <p:nvPr/>
          </p:nvPicPr>
          <p:blipFill>
            <a:blip r:embed="rId67"/>
            <a:stretch>
              <a:fillRect/>
            </a:stretch>
          </p:blipFill>
          <p:spPr>
            <a:xfrm>
              <a:off x="5125419" y="5099172"/>
              <a:ext cx="832029" cy="156493"/>
            </a:xfrm>
            <a:prstGeom prst="rect">
              <a:avLst/>
            </a:prstGeom>
          </p:spPr>
        </p:pic>
        <p:pic>
          <p:nvPicPr>
            <p:cNvPr id="64" name="Grafik 63" descr="Ein Bild, das Dunkelheit, Farbigkeit enthält.&#10;&#10;Automatisch generierte Beschreibung">
              <a:extLst>
                <a:ext uri="{FF2B5EF4-FFF2-40B4-BE49-F238E27FC236}">
                  <a16:creationId xmlns:a16="http://schemas.microsoft.com/office/drawing/2014/main" id="{FE4965C5-353F-8C4F-896E-A2A4EB9BF15B}"/>
                </a:ext>
              </a:extLst>
            </p:cNvPr>
            <p:cNvPicPr>
              <a:picLocks noChangeAspect="1"/>
            </p:cNvPicPr>
            <p:nvPr/>
          </p:nvPicPr>
          <p:blipFill>
            <a:blip r:embed="rId68"/>
            <a:stretch>
              <a:fillRect/>
            </a:stretch>
          </p:blipFill>
          <p:spPr>
            <a:xfrm>
              <a:off x="5871219" y="4812504"/>
              <a:ext cx="1032355" cy="729829"/>
            </a:xfrm>
            <a:prstGeom prst="rect">
              <a:avLst/>
            </a:prstGeom>
          </p:spPr>
        </p:pic>
      </p:grpSp>
      <p:grpSp>
        <p:nvGrpSpPr>
          <p:cNvPr id="105" name="Gruppieren 104">
            <a:extLst>
              <a:ext uri="{FF2B5EF4-FFF2-40B4-BE49-F238E27FC236}">
                <a16:creationId xmlns:a16="http://schemas.microsoft.com/office/drawing/2014/main" id="{5D0C1071-848B-D687-3E09-A3B56384EADB}"/>
              </a:ext>
            </a:extLst>
          </p:cNvPr>
          <p:cNvGrpSpPr/>
          <p:nvPr/>
        </p:nvGrpSpPr>
        <p:grpSpPr>
          <a:xfrm>
            <a:off x="321762" y="1719780"/>
            <a:ext cx="11143751" cy="784516"/>
            <a:chOff x="321762" y="1719780"/>
            <a:chExt cx="11143751" cy="784516"/>
          </a:xfrm>
        </p:grpSpPr>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69"/>
            <a:stretch>
              <a:fillRect/>
            </a:stretch>
          </p:blipFill>
          <p:spPr>
            <a:xfrm>
              <a:off x="9192545" y="1919696"/>
              <a:ext cx="1296966" cy="384685"/>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816182" y="1719780"/>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71"/>
            <a:stretch>
              <a:fillRect/>
            </a:stretch>
          </p:blipFill>
          <p:spPr>
            <a:xfrm>
              <a:off x="5870837" y="2005550"/>
              <a:ext cx="976710" cy="212977"/>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72"/>
            <a:stretch>
              <a:fillRect/>
            </a:stretch>
          </p:blipFill>
          <p:spPr>
            <a:xfrm>
              <a:off x="7575220" y="1904136"/>
              <a:ext cx="693972" cy="415805"/>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73"/>
            <a:stretch>
              <a:fillRect/>
            </a:stretch>
          </p:blipFill>
          <p:spPr>
            <a:xfrm>
              <a:off x="8391651" y="1963619"/>
              <a:ext cx="832256" cy="296838"/>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74"/>
            <a:stretch>
              <a:fillRect/>
            </a:stretch>
          </p:blipFill>
          <p:spPr>
            <a:xfrm>
              <a:off x="2761933" y="1908660"/>
              <a:ext cx="1155014" cy="406757"/>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75"/>
            <a:stretch>
              <a:fillRect/>
            </a:stretch>
          </p:blipFill>
          <p:spPr>
            <a:xfrm>
              <a:off x="939962" y="1733838"/>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76"/>
            <a:stretch>
              <a:fillRect/>
            </a:stretch>
          </p:blipFill>
          <p:spPr>
            <a:xfrm>
              <a:off x="1707729" y="1984711"/>
              <a:ext cx="965925" cy="254655"/>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77"/>
            <a:stretch>
              <a:fillRect/>
            </a:stretch>
          </p:blipFill>
          <p:spPr>
            <a:xfrm>
              <a:off x="4940794" y="2058856"/>
              <a:ext cx="799035" cy="106365"/>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78"/>
            <a:stretch>
              <a:fillRect/>
            </a:stretch>
          </p:blipFill>
          <p:spPr>
            <a:xfrm>
              <a:off x="10338506" y="1739619"/>
              <a:ext cx="1127007" cy="744839"/>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79"/>
            <a:stretch>
              <a:fillRect/>
            </a:stretch>
          </p:blipFill>
          <p:spPr>
            <a:xfrm>
              <a:off x="321762" y="2007458"/>
              <a:ext cx="692294" cy="209161"/>
            </a:xfrm>
            <a:prstGeom prst="rect">
              <a:avLst/>
            </a:prstGeom>
          </p:spPr>
        </p:pic>
        <p:pic>
          <p:nvPicPr>
            <p:cNvPr id="91" name="Grafik 90" descr="Ein Bild, das Schrift, Grafiken, Typografie, Grafikdesign enthält.&#10;&#10;Automatisch generierte Beschreibung">
              <a:extLst>
                <a:ext uri="{FF2B5EF4-FFF2-40B4-BE49-F238E27FC236}">
                  <a16:creationId xmlns:a16="http://schemas.microsoft.com/office/drawing/2014/main" id="{8F6DF73E-0A38-BCF8-97A5-80925789D493}"/>
                </a:ext>
              </a:extLst>
            </p:cNvPr>
            <p:cNvPicPr>
              <a:picLocks noChangeAspect="1"/>
            </p:cNvPicPr>
            <p:nvPr/>
          </p:nvPicPr>
          <p:blipFill>
            <a:blip r:embed="rId80"/>
            <a:stretch>
              <a:fillRect/>
            </a:stretch>
          </p:blipFill>
          <p:spPr>
            <a:xfrm>
              <a:off x="3971043" y="2030837"/>
              <a:ext cx="855833" cy="162402"/>
            </a:xfrm>
            <a:prstGeom prst="rect">
              <a:avLst/>
            </a:prstGeom>
          </p:spPr>
        </p:pic>
      </p:grpSp>
      <p:grpSp>
        <p:nvGrpSpPr>
          <p:cNvPr id="107" name="Gruppieren 106">
            <a:extLst>
              <a:ext uri="{FF2B5EF4-FFF2-40B4-BE49-F238E27FC236}">
                <a16:creationId xmlns:a16="http://schemas.microsoft.com/office/drawing/2014/main" id="{F7A7E596-5D61-C96F-EF82-188A82AF2FF8}"/>
              </a:ext>
            </a:extLst>
          </p:cNvPr>
          <p:cNvGrpSpPr/>
          <p:nvPr/>
        </p:nvGrpSpPr>
        <p:grpSpPr>
          <a:xfrm>
            <a:off x="292174" y="4117758"/>
            <a:ext cx="11010471" cy="993559"/>
            <a:chOff x="292174" y="4023752"/>
            <a:chExt cx="11010471" cy="993559"/>
          </a:xfrm>
        </p:grpSpPr>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81"/>
            <a:stretch>
              <a:fillRect/>
            </a:stretch>
          </p:blipFill>
          <p:spPr>
            <a:xfrm>
              <a:off x="292174" y="4330950"/>
              <a:ext cx="906476" cy="379163"/>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82"/>
            <a:stretch>
              <a:fillRect/>
            </a:stretch>
          </p:blipFill>
          <p:spPr>
            <a:xfrm>
              <a:off x="2491079" y="4169832"/>
              <a:ext cx="1246933" cy="701399"/>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83"/>
            <a:stretch>
              <a:fillRect/>
            </a:stretch>
          </p:blipFill>
          <p:spPr>
            <a:xfrm>
              <a:off x="6940221" y="4208913"/>
              <a:ext cx="623237" cy="623237"/>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84"/>
            <a:stretch>
              <a:fillRect/>
            </a:stretch>
          </p:blipFill>
          <p:spPr>
            <a:xfrm>
              <a:off x="1298827" y="4330949"/>
              <a:ext cx="1092075" cy="379164"/>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85"/>
            <a:stretch>
              <a:fillRect/>
            </a:stretch>
          </p:blipFill>
          <p:spPr>
            <a:xfrm>
              <a:off x="3838189" y="4023752"/>
              <a:ext cx="993559" cy="99355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86"/>
            <a:stretch>
              <a:fillRect/>
            </a:stretch>
          </p:blipFill>
          <p:spPr>
            <a:xfrm>
              <a:off x="4931925" y="4349306"/>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87"/>
            <a:stretch>
              <a:fillRect/>
            </a:stretch>
          </p:blipFill>
          <p:spPr>
            <a:xfrm>
              <a:off x="9506474" y="4454704"/>
              <a:ext cx="882857" cy="131654"/>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88"/>
            <a:stretch>
              <a:fillRect/>
            </a:stretch>
          </p:blipFill>
          <p:spPr>
            <a:xfrm>
              <a:off x="5965410" y="4083214"/>
              <a:ext cx="874634" cy="874634"/>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89"/>
            <a:stretch>
              <a:fillRect/>
            </a:stretch>
          </p:blipFill>
          <p:spPr>
            <a:xfrm>
              <a:off x="8621781" y="4128273"/>
              <a:ext cx="784516" cy="784516"/>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90"/>
            <a:stretch>
              <a:fillRect/>
            </a:stretch>
          </p:blipFill>
          <p:spPr>
            <a:xfrm>
              <a:off x="7663635" y="4423652"/>
              <a:ext cx="857969" cy="193758"/>
            </a:xfrm>
            <a:prstGeom prst="rect">
              <a:avLst/>
            </a:prstGeom>
          </p:spPr>
        </p:pic>
        <p:pic>
          <p:nvPicPr>
            <p:cNvPr id="102" name="Grafik 101" descr="Ein Bild, das Screenshot, orange enthält.&#10;&#10;Automatisch generierte Beschreibung">
              <a:extLst>
                <a:ext uri="{FF2B5EF4-FFF2-40B4-BE49-F238E27FC236}">
                  <a16:creationId xmlns:a16="http://schemas.microsoft.com/office/drawing/2014/main" id="{C6CAEEB9-9DF9-E51E-E9BD-B211BA3E4A4C}"/>
                </a:ext>
              </a:extLst>
            </p:cNvPr>
            <p:cNvPicPr>
              <a:picLocks noChangeAspect="1"/>
            </p:cNvPicPr>
            <p:nvPr/>
          </p:nvPicPr>
          <p:blipFill>
            <a:blip r:embed="rId91"/>
            <a:stretch>
              <a:fillRect/>
            </a:stretch>
          </p:blipFill>
          <p:spPr>
            <a:xfrm>
              <a:off x="10489511" y="4399235"/>
              <a:ext cx="813134" cy="242592"/>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34128013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39" name="Gruppieren 38">
            <a:extLst>
              <a:ext uri="{FF2B5EF4-FFF2-40B4-BE49-F238E27FC236}">
                <a16:creationId xmlns:a16="http://schemas.microsoft.com/office/drawing/2014/main" id="{715A3A3B-4606-2BFB-2225-2CE53F43F2C4}"/>
              </a:ext>
            </a:extLst>
          </p:cNvPr>
          <p:cNvGrpSpPr/>
          <p:nvPr/>
        </p:nvGrpSpPr>
        <p:grpSpPr>
          <a:xfrm>
            <a:off x="155458" y="1842531"/>
            <a:ext cx="2101116" cy="4449208"/>
            <a:chOff x="155458" y="1842531"/>
            <a:chExt cx="2101116" cy="4449208"/>
          </a:xfrm>
        </p:grpSpPr>
        <p:sp>
          <p:nvSpPr>
            <p:cNvPr id="28" name="Rectangle: Rounded Corners 10">
              <a:extLst>
                <a:ext uri="{FF2B5EF4-FFF2-40B4-BE49-F238E27FC236}">
                  <a16:creationId xmlns:a16="http://schemas.microsoft.com/office/drawing/2014/main" id="{3A006A04-C33B-3870-696B-9EA4B0611EDF}"/>
                </a:ext>
              </a:extLst>
            </p:cNvPr>
            <p:cNvSpPr/>
            <p:nvPr/>
          </p:nvSpPr>
          <p:spPr>
            <a:xfrm>
              <a:off x="396016"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313594" y="5460742"/>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service providers to validate user information with operators</a:t>
              </a:r>
            </a:p>
          </p:txBody>
        </p:sp>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39601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1736" y="2509096"/>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396016"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a:t>
              </a:r>
            </a:p>
            <a:p>
              <a:pPr algn="ctr"/>
              <a:r>
                <a:rPr lang="en-US" sz="14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457240" y="3975594"/>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grpSp>
      <p:grpSp>
        <p:nvGrpSpPr>
          <p:cNvPr id="50" name="Gruppieren 49">
            <a:extLst>
              <a:ext uri="{FF2B5EF4-FFF2-40B4-BE49-F238E27FC236}">
                <a16:creationId xmlns:a16="http://schemas.microsoft.com/office/drawing/2014/main" id="{6D599B55-70FE-BD1B-A824-D6089AC71B23}"/>
              </a:ext>
            </a:extLst>
          </p:cNvPr>
          <p:cNvGrpSpPr/>
          <p:nvPr/>
        </p:nvGrpSpPr>
        <p:grpSpPr>
          <a:xfrm>
            <a:off x="2070335" y="1891768"/>
            <a:ext cx="1968560" cy="4399971"/>
            <a:chOff x="2054043" y="1891768"/>
            <a:chExt cx="1968560" cy="4399971"/>
          </a:xfrm>
        </p:grpSpPr>
        <p:sp>
          <p:nvSpPr>
            <p:cNvPr id="18" name="Rectangle: Rounded Corners 19">
              <a:extLst>
                <a:ext uri="{FF2B5EF4-FFF2-40B4-BE49-F238E27FC236}">
                  <a16:creationId xmlns:a16="http://schemas.microsoft.com/office/drawing/2014/main" id="{0485D834-CF74-83D2-FD8F-CEEAB6E45B49}"/>
                </a:ext>
              </a:extLst>
            </p:cNvPr>
            <p:cNvSpPr/>
            <p:nvPr/>
          </p:nvSpPr>
          <p:spPr>
            <a:xfrm>
              <a:off x="222832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Carrier Billing</a:t>
              </a:r>
            </a:p>
            <a:p>
              <a:pPr algn="ctr"/>
              <a:r>
                <a:rPr lang="en-US" sz="1400" dirty="0" err="1">
                  <a:solidFill>
                    <a:srgbClr val="FFFFFF"/>
                  </a:solidFill>
                  <a:latin typeface="Montserrat SemiBold" panose="00000700000000000000" pitchFamily="2" charset="0"/>
                  <a:cs typeface="Arial" panose="020B0604020202020204" pitchFamily="34" charset="0"/>
                </a:rPr>
                <a:t>CheckOut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2054043" y="2509096"/>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2228323"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145901" y="39755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2228323"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2145901" y="5460742"/>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grpSp>
      <p:grpSp>
        <p:nvGrpSpPr>
          <p:cNvPr id="52" name="Gruppieren 51">
            <a:extLst>
              <a:ext uri="{FF2B5EF4-FFF2-40B4-BE49-F238E27FC236}">
                <a16:creationId xmlns:a16="http://schemas.microsoft.com/office/drawing/2014/main" id="{E10BAFEE-DC6B-91B9-68C8-76766D458F23}"/>
              </a:ext>
            </a:extLst>
          </p:cNvPr>
          <p:cNvGrpSpPr/>
          <p:nvPr/>
        </p:nvGrpSpPr>
        <p:grpSpPr>
          <a:xfrm>
            <a:off x="5665755" y="1891768"/>
            <a:ext cx="2023776" cy="4399971"/>
            <a:chOff x="5692179" y="1891768"/>
            <a:chExt cx="2023776" cy="4399971"/>
          </a:xfrm>
        </p:grpSpPr>
        <p:sp>
          <p:nvSpPr>
            <p:cNvPr id="8" name="TextBox 8">
              <a:extLst>
                <a:ext uri="{FF2B5EF4-FFF2-40B4-BE49-F238E27FC236}">
                  <a16:creationId xmlns:a16="http://schemas.microsoft.com/office/drawing/2014/main" id="{0A953785-E519-78B6-ED8D-7943015B543B}"/>
                </a:ext>
              </a:extLst>
            </p:cNvPr>
            <p:cNvSpPr txBox="1"/>
            <p:nvPr/>
          </p:nvSpPr>
          <p:spPr>
            <a:xfrm>
              <a:off x="5692179" y="5460742"/>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5894067"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Population Density Data</a:t>
              </a:r>
            </a:p>
          </p:txBody>
        </p:sp>
        <p:sp>
          <p:nvSpPr>
            <p:cNvPr id="14" name="Rectangle: Rounded Corners 13">
              <a:extLst>
                <a:ext uri="{FF2B5EF4-FFF2-40B4-BE49-F238E27FC236}">
                  <a16:creationId xmlns:a16="http://schemas.microsoft.com/office/drawing/2014/main" id="{D0BD93B7-6F02-38FE-212E-B5265A99144C}"/>
                </a:ext>
              </a:extLst>
            </p:cNvPr>
            <p:cNvSpPr/>
            <p:nvPr/>
          </p:nvSpPr>
          <p:spPr>
            <a:xfrm>
              <a:off x="5894067"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5692179" y="3975594"/>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5894067"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Common-</a:t>
              </a:r>
              <a:r>
                <a:rPr lang="en-US" sz="1400" dirty="0" err="1">
                  <a:solidFill>
                    <a:srgbClr val="FFFFFF"/>
                  </a:solidFill>
                  <a:latin typeface="Montserrat SemiBold" panose="00000700000000000000" pitchFamily="2" charset="0"/>
                  <a:cs typeface="Arial" panose="020B0604020202020204" pitchFamily="34" charset="0"/>
                </a:rPr>
                <a:t>alities</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32" name="TextBox 30">
              <a:extLst>
                <a:ext uri="{FF2B5EF4-FFF2-40B4-BE49-F238E27FC236}">
                  <a16:creationId xmlns:a16="http://schemas.microsoft.com/office/drawing/2014/main" id="{2195EE94-68F9-6F60-9E24-CA2616ACD82B}"/>
                </a:ext>
              </a:extLst>
            </p:cNvPr>
            <p:cNvSpPr txBox="1"/>
            <p:nvPr/>
          </p:nvSpPr>
          <p:spPr>
            <a:xfrm>
              <a:off x="5704398" y="2509096"/>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grpSp>
      <p:grpSp>
        <p:nvGrpSpPr>
          <p:cNvPr id="54" name="Gruppieren 53">
            <a:extLst>
              <a:ext uri="{FF2B5EF4-FFF2-40B4-BE49-F238E27FC236}">
                <a16:creationId xmlns:a16="http://schemas.microsoft.com/office/drawing/2014/main" id="{559565DB-0D3B-F6F3-BDA4-5150CA19BE28}"/>
              </a:ext>
            </a:extLst>
          </p:cNvPr>
          <p:cNvGrpSpPr/>
          <p:nvPr/>
        </p:nvGrpSpPr>
        <p:grpSpPr>
          <a:xfrm>
            <a:off x="9316390" y="1891768"/>
            <a:ext cx="1999338" cy="4215305"/>
            <a:chOff x="9316390" y="1891768"/>
            <a:chExt cx="1999338" cy="4215305"/>
          </a:xfrm>
        </p:grpSpPr>
        <p:sp>
          <p:nvSpPr>
            <p:cNvPr id="16" name="Rectangle: Rounded Corners 17">
              <a:extLst>
                <a:ext uri="{FF2B5EF4-FFF2-40B4-BE49-F238E27FC236}">
                  <a16:creationId xmlns:a16="http://schemas.microsoft.com/office/drawing/2014/main" id="{34B33FF2-7C22-61F1-97AF-BAA2A65A59C8}"/>
                </a:ext>
              </a:extLst>
            </p:cNvPr>
            <p:cNvSpPr/>
            <p:nvPr/>
          </p:nvSpPr>
          <p:spPr>
            <a:xfrm>
              <a:off x="9506059"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9316390" y="2509096"/>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9506059"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Identity and Consent </a:t>
              </a:r>
              <a:r>
                <a:rPr lang="en-US" sz="1400" dirty="0" err="1">
                  <a:solidFill>
                    <a:srgbClr val="FFFFFF"/>
                  </a:solidFill>
                  <a:latin typeface="Montserrat SemiBold" panose="00000700000000000000" pitchFamily="2" charset="0"/>
                  <a:cs typeface="Arial" panose="020B0604020202020204" pitchFamily="34" charset="0"/>
                </a:rPr>
                <a:t>Mgmt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9423637" y="39755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9506059"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Region User Count</a:t>
              </a:r>
            </a:p>
          </p:txBody>
        </p:sp>
        <p:sp>
          <p:nvSpPr>
            <p:cNvPr id="43" name="TextBox 2">
              <a:extLst>
                <a:ext uri="{FF2B5EF4-FFF2-40B4-BE49-F238E27FC236}">
                  <a16:creationId xmlns:a16="http://schemas.microsoft.com/office/drawing/2014/main" id="{35157DA7-C1D0-83F8-4824-4AED36190E4C}"/>
                </a:ext>
              </a:extLst>
            </p:cNvPr>
            <p:cNvSpPr txBox="1"/>
            <p:nvPr/>
          </p:nvSpPr>
          <p:spPr>
            <a:xfrm>
              <a:off x="9423637" y="5460742"/>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Query the number of active users in the specified area</a:t>
              </a:r>
            </a:p>
          </p:txBody>
        </p:sp>
      </p:grpSp>
      <p:grpSp>
        <p:nvGrpSpPr>
          <p:cNvPr id="51" name="Gruppieren 50">
            <a:extLst>
              <a:ext uri="{FF2B5EF4-FFF2-40B4-BE49-F238E27FC236}">
                <a16:creationId xmlns:a16="http://schemas.microsoft.com/office/drawing/2014/main" id="{700F0E00-A6AE-C9E1-C9A3-7D8D0A66CFFE}"/>
              </a:ext>
            </a:extLst>
          </p:cNvPr>
          <p:cNvGrpSpPr/>
          <p:nvPr/>
        </p:nvGrpSpPr>
        <p:grpSpPr>
          <a:xfrm>
            <a:off x="3852656" y="1891768"/>
            <a:ext cx="1999338" cy="4215305"/>
            <a:chOff x="3861636" y="1891768"/>
            <a:chExt cx="1999338" cy="4215305"/>
          </a:xfrm>
        </p:grpSpPr>
        <p:sp>
          <p:nvSpPr>
            <p:cNvPr id="10" name="Rectangle: Rounded Corners 14">
              <a:extLst>
                <a:ext uri="{FF2B5EF4-FFF2-40B4-BE49-F238E27FC236}">
                  <a16:creationId xmlns:a16="http://schemas.microsoft.com/office/drawing/2014/main" id="{6AEF91AC-2D8D-6373-63B4-C12FA8C9C454}"/>
                </a:ext>
              </a:extLst>
            </p:cNvPr>
            <p:cNvSpPr/>
            <p:nvPr/>
          </p:nvSpPr>
          <p:spPr>
            <a:xfrm>
              <a:off x="4051305"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926753" y="5460742"/>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405130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Click to Dial</a:t>
              </a:r>
            </a:p>
          </p:txBody>
        </p:sp>
        <p:sp>
          <p:nvSpPr>
            <p:cNvPr id="34" name="TextBox 30">
              <a:extLst>
                <a:ext uri="{FF2B5EF4-FFF2-40B4-BE49-F238E27FC236}">
                  <a16:creationId xmlns:a16="http://schemas.microsoft.com/office/drawing/2014/main" id="{3D039C03-409B-6CB1-C3B7-C4D8E78F6A2A}"/>
                </a:ext>
              </a:extLst>
            </p:cNvPr>
            <p:cNvSpPr txBox="1"/>
            <p:nvPr/>
          </p:nvSpPr>
          <p:spPr>
            <a:xfrm>
              <a:off x="3861636" y="2509096"/>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Establish web-based communication by clicking an object</a:t>
              </a:r>
            </a:p>
          </p:txBody>
        </p:sp>
        <p:sp>
          <p:nvSpPr>
            <p:cNvPr id="35" name="Rectangle: Rounded Corners 20">
              <a:extLst>
                <a:ext uri="{FF2B5EF4-FFF2-40B4-BE49-F238E27FC236}">
                  <a16:creationId xmlns:a16="http://schemas.microsoft.com/office/drawing/2014/main" id="{2B5BE03B-32B6-51BB-93EA-3C7344857AB2}"/>
                </a:ext>
              </a:extLst>
            </p:cNvPr>
            <p:cNvSpPr/>
            <p:nvPr/>
          </p:nvSpPr>
          <p:spPr>
            <a:xfrm>
              <a:off x="4051305"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3968883" y="39755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if the MSISDN has had a change of device in the last 30 days</a:t>
              </a:r>
            </a:p>
          </p:txBody>
        </p:sp>
      </p:grpSp>
      <p:grpSp>
        <p:nvGrpSpPr>
          <p:cNvPr id="53" name="Gruppieren 52">
            <a:extLst>
              <a:ext uri="{FF2B5EF4-FFF2-40B4-BE49-F238E27FC236}">
                <a16:creationId xmlns:a16="http://schemas.microsoft.com/office/drawing/2014/main" id="{C624C847-4615-81AD-008D-CCB59A34475D}"/>
              </a:ext>
            </a:extLst>
          </p:cNvPr>
          <p:cNvGrpSpPr/>
          <p:nvPr/>
        </p:nvGrpSpPr>
        <p:grpSpPr>
          <a:xfrm>
            <a:off x="7503292" y="1891768"/>
            <a:ext cx="1999338" cy="4399971"/>
            <a:chOff x="7508858" y="1891768"/>
            <a:chExt cx="1999338" cy="4399971"/>
          </a:xfrm>
        </p:grpSpPr>
        <p:sp>
          <p:nvSpPr>
            <p:cNvPr id="6" name="Rectangle: Rounded Corners 7">
              <a:extLst>
                <a:ext uri="{FF2B5EF4-FFF2-40B4-BE49-F238E27FC236}">
                  <a16:creationId xmlns:a16="http://schemas.microsoft.com/office/drawing/2014/main" id="{CE6EC7AC-C274-C712-D8C0-FDD436C12B8E}"/>
                </a:ext>
              </a:extLst>
            </p:cNvPr>
            <p:cNvSpPr/>
            <p:nvPr/>
          </p:nvSpPr>
          <p:spPr>
            <a:xfrm>
              <a:off x="7698527"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Quality on Demand</a:t>
              </a:r>
            </a:p>
          </p:txBody>
        </p:sp>
        <p:sp>
          <p:nvSpPr>
            <p:cNvPr id="7" name="TextBox 2">
              <a:extLst>
                <a:ext uri="{FF2B5EF4-FFF2-40B4-BE49-F238E27FC236}">
                  <a16:creationId xmlns:a16="http://schemas.microsoft.com/office/drawing/2014/main" id="{79709361-43C7-3E37-0069-F89DF610EEC7}"/>
                </a:ext>
              </a:extLst>
            </p:cNvPr>
            <p:cNvSpPr txBox="1"/>
            <p:nvPr/>
          </p:nvSpPr>
          <p:spPr>
            <a:xfrm>
              <a:off x="7616105" y="5460742"/>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set mobile connection quality </a:t>
              </a:r>
            </a:p>
            <a:p>
              <a:pPr algn="ctr"/>
              <a:r>
                <a:rPr lang="en-US" sz="1200" dirty="0">
                  <a:latin typeface="Montserrat Light" panose="00000400000000000000" pitchFamily="2" charset="0"/>
                  <a:cs typeface="Arial" panose="020B0604020202020204" pitchFamily="34" charset="0"/>
                </a:rPr>
                <a:t>and get notifications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7698527"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Home Devices </a:t>
              </a:r>
              <a:r>
                <a:rPr lang="en-US" sz="1400" dirty="0" err="1">
                  <a:solidFill>
                    <a:srgbClr val="FFFFFF"/>
                  </a:solidFill>
                  <a:latin typeface="Montserrat SemiBold" panose="00000700000000000000" pitchFamily="2" charset="0"/>
                  <a:cs typeface="Arial" panose="020B0604020202020204" pitchFamily="34" charset="0"/>
                </a:rPr>
                <a:t>QoD</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7573975" y="3975594"/>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a:t>
              </a:r>
            </a:p>
          </p:txBody>
        </p:sp>
        <p:sp>
          <p:nvSpPr>
            <p:cNvPr id="37" name="Rectangle: Rounded Corners 17">
              <a:extLst>
                <a:ext uri="{FF2B5EF4-FFF2-40B4-BE49-F238E27FC236}">
                  <a16:creationId xmlns:a16="http://schemas.microsoft.com/office/drawing/2014/main" id="{D2BDDBC7-91D1-0E37-7382-6520A499E6F2}"/>
                </a:ext>
              </a:extLst>
            </p:cNvPr>
            <p:cNvSpPr/>
            <p:nvPr/>
          </p:nvSpPr>
          <p:spPr>
            <a:xfrm>
              <a:off x="7698527"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Connectivity Insights</a:t>
              </a:r>
            </a:p>
          </p:txBody>
        </p:sp>
        <p:sp>
          <p:nvSpPr>
            <p:cNvPr id="38" name="TextBox 30">
              <a:extLst>
                <a:ext uri="{FF2B5EF4-FFF2-40B4-BE49-F238E27FC236}">
                  <a16:creationId xmlns:a16="http://schemas.microsoft.com/office/drawing/2014/main" id="{87B7EEAA-2FF1-82A4-3241-42CEED7F5371}"/>
                </a:ext>
              </a:extLst>
            </p:cNvPr>
            <p:cNvSpPr txBox="1"/>
            <p:nvPr/>
          </p:nvSpPr>
          <p:spPr>
            <a:xfrm>
              <a:off x="7508858" y="2509096"/>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Alerts the consumers if and when the QoS threshold has breached</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313107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grpSp>
        <p:nvGrpSpPr>
          <p:cNvPr id="46" name="Gruppieren 45">
            <a:extLst>
              <a:ext uri="{FF2B5EF4-FFF2-40B4-BE49-F238E27FC236}">
                <a16:creationId xmlns:a16="http://schemas.microsoft.com/office/drawing/2014/main" id="{06DC11F2-A137-EC1A-085F-8EE58F0C86DD}"/>
              </a:ext>
            </a:extLst>
          </p:cNvPr>
          <p:cNvGrpSpPr/>
          <p:nvPr/>
        </p:nvGrpSpPr>
        <p:grpSpPr>
          <a:xfrm>
            <a:off x="276356" y="1885054"/>
            <a:ext cx="7287280" cy="1446460"/>
            <a:chOff x="3921202" y="4845279"/>
            <a:chExt cx="7287280" cy="1446460"/>
          </a:xfrm>
        </p:grpSpPr>
        <p:sp>
          <p:nvSpPr>
            <p:cNvPr id="8" name="TextBox 8">
              <a:extLst>
                <a:ext uri="{FF2B5EF4-FFF2-40B4-BE49-F238E27FC236}">
                  <a16:creationId xmlns:a16="http://schemas.microsoft.com/office/drawing/2014/main" id="{0A953785-E519-78B6-ED8D-7943015B543B}"/>
                </a:ext>
              </a:extLst>
            </p:cNvPr>
            <p:cNvSpPr txBox="1"/>
            <p:nvPr/>
          </p:nvSpPr>
          <p:spPr>
            <a:xfrm>
              <a:off x="5669184" y="5460742"/>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5871072"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9506059"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9423637" y="5460742"/>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45754"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921202" y="5460742"/>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Send SMS to the destination address(es)</a:t>
              </a:r>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7696390"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7613968" y="5460742"/>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grpSp>
    </p:spTree>
    <p:extLst>
      <p:ext uri="{BB962C8B-B14F-4D97-AF65-F5344CB8AC3E}">
        <p14:creationId xmlns:p14="http://schemas.microsoft.com/office/powerpoint/2010/main" val="33936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030344"/>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and Hyperscalers</a:t>
            </a:r>
          </a:p>
        </p:txBody>
      </p:sp>
      <p:sp>
        <p:nvSpPr>
          <p:cNvPr id="15" name="Rectangle 4">
            <a:extLst>
              <a:ext uri="{FF2B5EF4-FFF2-40B4-BE49-F238E27FC236}">
                <a16:creationId xmlns:a16="http://schemas.microsoft.com/office/drawing/2014/main" id="{499542B1-FC93-AFFE-D2C6-90657E1E1C95}"/>
              </a:ext>
            </a:extLst>
          </p:cNvPr>
          <p:cNvSpPr/>
          <p:nvPr/>
        </p:nvSpPr>
        <p:spPr>
          <a:xfrm>
            <a:off x="3256644" y="3097756"/>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Creation of Technical Steering Committee (TSC) and strengthening of project governance</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4165168"/>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5232580"/>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Ensuring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030344"/>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097756"/>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165168"/>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
        <p:nvSpPr>
          <p:cNvPr id="21" name="Rectangle 12">
            <a:extLst>
              <a:ext uri="{FF2B5EF4-FFF2-40B4-BE49-F238E27FC236}">
                <a16:creationId xmlns:a16="http://schemas.microsoft.com/office/drawing/2014/main" id="{FD2F003C-1E08-39A5-4AF5-072A9BDF3219}"/>
              </a:ext>
            </a:extLst>
          </p:cNvPr>
          <p:cNvSpPr/>
          <p:nvPr/>
        </p:nvSpPr>
        <p:spPr>
          <a:xfrm>
            <a:off x="1161601" y="5232580"/>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3203642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7" ma:contentTypeDescription="Ein neues Dokument erstellen." ma:contentTypeScope="" ma:versionID="e182a991176a11e6fd39ea86269ab0ff">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12521eb311d5836c2c2d10f7da0fff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C7B645B9-A9E2-4EDD-B6E0-BBB9E963FD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1630</Words>
  <Application>Microsoft Office PowerPoint</Application>
  <PresentationFormat>Benutzerdefiniert</PresentationFormat>
  <Paragraphs>228</Paragraphs>
  <Slides>24</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24</vt:i4>
      </vt:variant>
    </vt:vector>
  </HeadingPairs>
  <TitlesOfParts>
    <vt:vector size="34" baseType="lpstr">
      <vt:lpstr>Calibri</vt:lpstr>
      <vt:lpstr>Montserrat Light</vt:lpstr>
      <vt:lpstr>Montserrat</vt:lpstr>
      <vt:lpstr>Open Sans</vt:lpstr>
      <vt:lpstr>Wingdings 2</vt:lpstr>
      <vt:lpstr>Arial</vt:lpstr>
      <vt:lpstr>FlexoSoft</vt:lpstr>
      <vt:lpstr>Montserrat SemiBold</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 (1)</vt:lpstr>
      <vt:lpstr>Current CAMARA API Families (2)</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26</cp:revision>
  <dcterms:created xsi:type="dcterms:W3CDTF">2023-03-22T16:25:12Z</dcterms:created>
  <dcterms:modified xsi:type="dcterms:W3CDTF">2023-12-21T16:20:31Z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